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</p:sldMasterIdLst>
  <p:notesMasterIdLst>
    <p:notesMasterId r:id="rId57"/>
  </p:notesMasterIdLst>
  <p:sldIdLst>
    <p:sldId id="256" r:id="rId5"/>
    <p:sldId id="365" r:id="rId6"/>
    <p:sldId id="259" r:id="rId7"/>
    <p:sldId id="260" r:id="rId8"/>
    <p:sldId id="257" r:id="rId9"/>
    <p:sldId id="258" r:id="rId10"/>
    <p:sldId id="261" r:id="rId11"/>
    <p:sldId id="262" r:id="rId12"/>
    <p:sldId id="275" r:id="rId13"/>
    <p:sldId id="276" r:id="rId14"/>
    <p:sldId id="277" r:id="rId15"/>
    <p:sldId id="280" r:id="rId16"/>
    <p:sldId id="278" r:id="rId17"/>
    <p:sldId id="279" r:id="rId18"/>
    <p:sldId id="274" r:id="rId19"/>
    <p:sldId id="263" r:id="rId20"/>
    <p:sldId id="366" r:id="rId21"/>
    <p:sldId id="367" r:id="rId22"/>
    <p:sldId id="368" r:id="rId23"/>
    <p:sldId id="369" r:id="rId24"/>
    <p:sldId id="370" r:id="rId25"/>
    <p:sldId id="371" r:id="rId26"/>
    <p:sldId id="373" r:id="rId27"/>
    <p:sldId id="297" r:id="rId28"/>
    <p:sldId id="301" r:id="rId29"/>
    <p:sldId id="390" r:id="rId30"/>
    <p:sldId id="268" r:id="rId31"/>
    <p:sldId id="269" r:id="rId32"/>
    <p:sldId id="270" r:id="rId33"/>
    <p:sldId id="271" r:id="rId34"/>
    <p:sldId id="272" r:id="rId35"/>
    <p:sldId id="273" r:id="rId36"/>
    <p:sldId id="391" r:id="rId37"/>
    <p:sldId id="281" r:id="rId38"/>
    <p:sldId id="392" r:id="rId39"/>
    <p:sldId id="267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322" r:id="rId51"/>
    <p:sldId id="323" r:id="rId52"/>
    <p:sldId id="324" r:id="rId53"/>
    <p:sldId id="325" r:id="rId54"/>
    <p:sldId id="326" r:id="rId55"/>
    <p:sldId id="40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8E548-0195-49FF-B92F-CECA8E23DDA6}" v="232" dt="2018-10-07T04:14:04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55" autoAdjust="0"/>
  </p:normalViewPr>
  <p:slideViewPr>
    <p:cSldViewPr>
      <p:cViewPr varScale="1">
        <p:scale>
          <a:sx n="81" d="100"/>
          <a:sy n="81" d="100"/>
        </p:scale>
        <p:origin x="639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1F28E548-0195-49FF-B92F-CECA8E23DDA6}"/>
    <pc:docChg chg="custSel mod addSld delSld modSld modMainMaster">
      <pc:chgData name="Xin Zou" userId="260b9726081dae15" providerId="LiveId" clId="{1F28E548-0195-49FF-B92F-CECA8E23DDA6}" dt="2018-10-07T04:14:04.181" v="1093" actId="20577"/>
      <pc:docMkLst>
        <pc:docMk/>
      </pc:docMkLst>
      <pc:sldChg chg="modSp">
        <pc:chgData name="Xin Zou" userId="260b9726081dae15" providerId="LiveId" clId="{1F28E548-0195-49FF-B92F-CECA8E23DDA6}" dt="2018-10-07T00:51:19.253" v="152" actId="27636"/>
        <pc:sldMkLst>
          <pc:docMk/>
          <pc:sldMk cId="3664584319" sldId="256"/>
        </pc:sldMkLst>
        <pc:spChg chg="mod">
          <ac:chgData name="Xin Zou" userId="260b9726081dae15" providerId="LiveId" clId="{1F28E548-0195-49FF-B92F-CECA8E23DDA6}" dt="2018-10-07T00:40:47.040" v="120"/>
          <ac:spMkLst>
            <pc:docMk/>
            <pc:sldMk cId="3664584319" sldId="256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19.253" v="152" actId="27636"/>
          <ac:spMkLst>
            <pc:docMk/>
            <pc:sldMk cId="3664584319" sldId="256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5T05:14:17.091" v="47"/>
        <pc:sldMkLst>
          <pc:docMk/>
          <pc:sldMk cId="3839273041" sldId="260"/>
        </pc:sldMkLst>
        <pc:picChg chg="mod">
          <ac:chgData name="Xin Zou" userId="260b9726081dae15" providerId="LiveId" clId="{1F28E548-0195-49FF-B92F-CECA8E23DDA6}" dt="2018-10-05T05:14:17.091" v="47"/>
          <ac:picMkLst>
            <pc:docMk/>
            <pc:sldMk cId="3839273041" sldId="260"/>
            <ac:picMk id="1026" creationId="{00000000-0000-0000-0000-000000000000}"/>
          </ac:picMkLst>
        </pc:picChg>
      </pc:sldChg>
      <pc:sldChg chg="addSp delSp modSp modAnim">
        <pc:chgData name="Xin Zou" userId="260b9726081dae15" providerId="LiveId" clId="{1F28E548-0195-49FF-B92F-CECA8E23DDA6}" dt="2018-10-07T01:17:28.109" v="234" actId="1076"/>
        <pc:sldMkLst>
          <pc:docMk/>
          <pc:sldMk cId="1716319083" sldId="263"/>
        </pc:sldMkLst>
        <pc:spChg chg="mod">
          <ac:chgData name="Xin Zou" userId="260b9726081dae15" providerId="LiveId" clId="{1F28E548-0195-49FF-B92F-CECA8E23DDA6}" dt="2018-10-07T01:10:01.660" v="201" actId="27636"/>
          <ac:spMkLst>
            <pc:docMk/>
            <pc:sldMk cId="1716319083" sldId="263"/>
            <ac:spMk id="3" creationId="{00000000-0000-0000-0000-000000000000}"/>
          </ac:spMkLst>
        </pc:spChg>
        <pc:spChg chg="mod">
          <ac:chgData name="Xin Zou" userId="260b9726081dae15" providerId="LiveId" clId="{1F28E548-0195-49FF-B92F-CECA8E23DDA6}" dt="2018-10-07T01:10:18.846" v="204" actId="14100"/>
          <ac:spMkLst>
            <pc:docMk/>
            <pc:sldMk cId="1716319083" sldId="263"/>
            <ac:spMk id="17410" creationId="{00000000-0000-0000-0000-000000000000}"/>
          </ac:spMkLst>
        </pc:spChg>
        <pc:picChg chg="add mod">
          <ac:chgData name="Xin Zou" userId="260b9726081dae15" providerId="LiveId" clId="{1F28E548-0195-49FF-B92F-CECA8E23DDA6}" dt="2018-10-07T01:15:42.539" v="215" actId="1076"/>
          <ac:picMkLst>
            <pc:docMk/>
            <pc:sldMk cId="1716319083" sldId="263"/>
            <ac:picMk id="2" creationId="{971961D9-DEFB-4183-A041-8D2381B7C001}"/>
          </ac:picMkLst>
        </pc:picChg>
        <pc:picChg chg="add mod">
          <ac:chgData name="Xin Zou" userId="260b9726081dae15" providerId="LiveId" clId="{1F28E548-0195-49FF-B92F-CECA8E23DDA6}" dt="2018-10-07T01:17:23.092" v="233" actId="1076"/>
          <ac:picMkLst>
            <pc:docMk/>
            <pc:sldMk cId="1716319083" sldId="263"/>
            <ac:picMk id="4" creationId="{0F786B74-0FCE-4BC5-B6BE-E84C756371C0}"/>
          </ac:picMkLst>
        </pc:picChg>
        <pc:picChg chg="add del mod">
          <ac:chgData name="Xin Zou" userId="260b9726081dae15" providerId="LiveId" clId="{1F28E548-0195-49FF-B92F-CECA8E23DDA6}" dt="2018-10-07T01:15:10.806" v="212" actId="478"/>
          <ac:picMkLst>
            <pc:docMk/>
            <pc:sldMk cId="1716319083" sldId="263"/>
            <ac:picMk id="5" creationId="{3CC25EE9-8512-440C-BF35-D45EB309C5D4}"/>
          </ac:picMkLst>
        </pc:picChg>
        <pc:picChg chg="add mod">
          <ac:chgData name="Xin Zou" userId="260b9726081dae15" providerId="LiveId" clId="{1F28E548-0195-49FF-B92F-CECA8E23DDA6}" dt="2018-10-07T01:17:28.109" v="234" actId="1076"/>
          <ac:picMkLst>
            <pc:docMk/>
            <pc:sldMk cId="1716319083" sldId="263"/>
            <ac:picMk id="6" creationId="{0391B608-B53F-4B62-B5DD-FF1D8AF98B2B}"/>
          </ac:picMkLst>
        </pc:picChg>
      </pc:sldChg>
      <pc:sldChg chg="modSp del">
        <pc:chgData name="Xin Zou" userId="260b9726081dae15" providerId="LiveId" clId="{1F28E548-0195-49FF-B92F-CECA8E23DDA6}" dt="2018-10-07T01:02:59.220" v="157" actId="2696"/>
        <pc:sldMkLst>
          <pc:docMk/>
          <pc:sldMk cId="1054806865" sldId="264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1054806865" sldId="264"/>
            <ac:spMk id="5" creationId="{00000000-0000-0000-0000-000000000000}"/>
          </ac:spMkLst>
        </pc:spChg>
        <pc:spChg chg="mod">
          <ac:chgData name="Xin Zou" userId="260b9726081dae15" providerId="LiveId" clId="{1F28E548-0195-49FF-B92F-CECA8E23DDA6}" dt="2018-10-05T05:14:17.091" v="47"/>
          <ac:spMkLst>
            <pc:docMk/>
            <pc:sldMk cId="1054806865" sldId="264"/>
            <ac:spMk id="7" creationId="{00000000-0000-0000-0000-000000000000}"/>
          </ac:spMkLst>
        </pc:spChg>
        <pc:picChg chg="mod">
          <ac:chgData name="Xin Zou" userId="260b9726081dae15" providerId="LiveId" clId="{1F28E548-0195-49FF-B92F-CECA8E23DDA6}" dt="2018-10-05T05:14:17.091" v="47"/>
          <ac:picMkLst>
            <pc:docMk/>
            <pc:sldMk cId="1054806865" sldId="264"/>
            <ac:picMk id="6" creationId="{00000000-0000-0000-0000-000000000000}"/>
          </ac:picMkLst>
        </pc:picChg>
      </pc:sldChg>
      <pc:sldChg chg="modSp del">
        <pc:chgData name="Xin Zou" userId="260b9726081dae15" providerId="LiveId" clId="{1F28E548-0195-49FF-B92F-CECA8E23DDA6}" dt="2018-10-07T01:02:59.339" v="158" actId="2696"/>
        <pc:sldMkLst>
          <pc:docMk/>
          <pc:sldMk cId="2910073162" sldId="265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2910073162" sldId="265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5T05:14:17.091" v="47"/>
          <ac:spMkLst>
            <pc:docMk/>
            <pc:sldMk cId="2910073162" sldId="265"/>
            <ac:spMk id="3" creationId="{00000000-0000-0000-0000-000000000000}"/>
          </ac:spMkLst>
        </pc:spChg>
        <pc:spChg chg="mod">
          <ac:chgData name="Xin Zou" userId="260b9726081dae15" providerId="LiveId" clId="{1F28E548-0195-49FF-B92F-CECA8E23DDA6}" dt="2018-10-05T05:14:17.091" v="47"/>
          <ac:spMkLst>
            <pc:docMk/>
            <pc:sldMk cId="2910073162" sldId="265"/>
            <ac:spMk id="8" creationId="{00000000-0000-0000-0000-000000000000}"/>
          </ac:spMkLst>
        </pc:spChg>
        <pc:graphicFrameChg chg="mod">
          <ac:chgData name="Xin Zou" userId="260b9726081dae15" providerId="LiveId" clId="{1F28E548-0195-49FF-B92F-CECA8E23DDA6}" dt="2018-10-05T05:14:17.091" v="47"/>
          <ac:graphicFrameMkLst>
            <pc:docMk/>
            <pc:sldMk cId="2910073162" sldId="265"/>
            <ac:graphicFrameMk id="6" creationId="{00000000-0000-0000-0000-000000000000}"/>
          </ac:graphicFrameMkLst>
        </pc:graphicFrameChg>
      </pc:sldChg>
      <pc:sldChg chg="modSp del">
        <pc:chgData name="Xin Zou" userId="260b9726081dae15" providerId="LiveId" clId="{1F28E548-0195-49FF-B92F-CECA8E23DDA6}" dt="2018-10-07T01:02:59.461" v="159" actId="2696"/>
        <pc:sldMkLst>
          <pc:docMk/>
          <pc:sldMk cId="3808362526" sldId="266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3808362526" sldId="266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04" v="144" actId="27636"/>
          <ac:spMkLst>
            <pc:docMk/>
            <pc:sldMk cId="3808362526" sldId="266"/>
            <ac:spMk id="3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05" v="145" actId="27636"/>
          <ac:spMkLst>
            <pc:docMk/>
            <pc:sldMk cId="3808362526" sldId="266"/>
            <ac:spMk id="5" creationId="{00000000-0000-0000-0000-000000000000}"/>
          </ac:spMkLst>
        </pc:spChg>
        <pc:graphicFrameChg chg="mod">
          <ac:chgData name="Xin Zou" userId="260b9726081dae15" providerId="LiveId" clId="{1F28E548-0195-49FF-B92F-CECA8E23DDA6}" dt="2018-10-05T05:14:17.091" v="47"/>
          <ac:graphicFrameMkLst>
            <pc:docMk/>
            <pc:sldMk cId="3808362526" sldId="266"/>
            <ac:graphicFrameMk id="4" creationId="{00000000-0000-0000-0000-000000000000}"/>
          </ac:graphicFrameMkLst>
        </pc:graphicFrameChg>
      </pc:sldChg>
      <pc:sldChg chg="modSp add">
        <pc:chgData name="Xin Zou" userId="260b9726081dae15" providerId="LiveId" clId="{1F28E548-0195-49FF-B92F-CECA8E23DDA6}" dt="2018-10-07T02:07:51.613" v="1014" actId="27636"/>
        <pc:sldMkLst>
          <pc:docMk/>
          <pc:sldMk cId="0" sldId="267"/>
        </pc:sldMkLst>
        <pc:spChg chg="mod">
          <ac:chgData name="Xin Zou" userId="260b9726081dae15" providerId="LiveId" clId="{1F28E548-0195-49FF-B92F-CECA8E23DDA6}" dt="2018-10-07T02:07:51.613" v="1014" actId="27636"/>
          <ac:spMkLst>
            <pc:docMk/>
            <pc:sldMk cId="0" sldId="267"/>
            <ac:spMk id="3" creationId="{00000000-0000-0000-0000-000000000000}"/>
          </ac:spMkLst>
        </pc:spChg>
      </pc:sldChg>
      <pc:sldChg chg="modSp del">
        <pc:chgData name="Xin Zou" userId="260b9726081dae15" providerId="LiveId" clId="{1F28E548-0195-49FF-B92F-CECA8E23DDA6}" dt="2018-10-07T01:02:59.520" v="160" actId="2696"/>
        <pc:sldMkLst>
          <pc:docMk/>
          <pc:sldMk cId="3951419831" sldId="267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3951419831" sldId="267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5T05:14:17.091" v="47"/>
          <ac:spMkLst>
            <pc:docMk/>
            <pc:sldMk cId="3951419831" sldId="267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7T00:51:03.828" v="146" actId="27636"/>
        <pc:sldMkLst>
          <pc:docMk/>
          <pc:sldMk cId="1769383252" sldId="268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1769383252" sldId="268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28" v="146" actId="27636"/>
          <ac:spMkLst>
            <pc:docMk/>
            <pc:sldMk cId="1769383252" sldId="268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7T00:51:03.860" v="147" actId="27636"/>
        <pc:sldMkLst>
          <pc:docMk/>
          <pc:sldMk cId="3259979700" sldId="269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3259979700" sldId="269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60" v="147" actId="27636"/>
          <ac:spMkLst>
            <pc:docMk/>
            <pc:sldMk cId="3259979700" sldId="269"/>
            <ac:spMk id="3" creationId="{00000000-0000-0000-0000-000000000000}"/>
          </ac:spMkLst>
        </pc:spChg>
        <pc:picChg chg="mod">
          <ac:chgData name="Xin Zou" userId="260b9726081dae15" providerId="LiveId" clId="{1F28E548-0195-49FF-B92F-CECA8E23DDA6}" dt="2018-10-05T05:14:17.091" v="47"/>
          <ac:picMkLst>
            <pc:docMk/>
            <pc:sldMk cId="3259979700" sldId="269"/>
            <ac:picMk id="6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5T05:16:42.842" v="55" actId="404"/>
        <pc:sldMkLst>
          <pc:docMk/>
          <pc:sldMk cId="3840748342" sldId="270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3840748342" sldId="270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5T05:16:42.842" v="55" actId="404"/>
          <ac:spMkLst>
            <pc:docMk/>
            <pc:sldMk cId="3840748342" sldId="270"/>
            <ac:spMk id="3" creationId="{00000000-0000-0000-0000-000000000000}"/>
          </ac:spMkLst>
        </pc:spChg>
        <pc:picChg chg="mod">
          <ac:chgData name="Xin Zou" userId="260b9726081dae15" providerId="LiveId" clId="{1F28E548-0195-49FF-B92F-CECA8E23DDA6}" dt="2018-10-05T05:14:17.091" v="47"/>
          <ac:picMkLst>
            <pc:docMk/>
            <pc:sldMk cId="3840748342" sldId="270"/>
            <ac:picMk id="4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7T00:51:03.884" v="148" actId="27636"/>
        <pc:sldMkLst>
          <pc:docMk/>
          <pc:sldMk cId="3786145309" sldId="271"/>
        </pc:sldMkLst>
        <pc:spChg chg="mod">
          <ac:chgData name="Xin Zou" userId="260b9726081dae15" providerId="LiveId" clId="{1F28E548-0195-49FF-B92F-CECA8E23DDA6}" dt="2018-10-05T05:14:47.144" v="51" actId="1076"/>
          <ac:spMkLst>
            <pc:docMk/>
            <pc:sldMk cId="3786145309" sldId="271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84" v="148" actId="27636"/>
          <ac:spMkLst>
            <pc:docMk/>
            <pc:sldMk cId="3786145309" sldId="271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7T00:51:03.901" v="149" actId="27636"/>
        <pc:sldMkLst>
          <pc:docMk/>
          <pc:sldMk cId="2072326544" sldId="272"/>
        </pc:sldMkLst>
        <pc:spChg chg="mod">
          <ac:chgData name="Xin Zou" userId="260b9726081dae15" providerId="LiveId" clId="{1F28E548-0195-49FF-B92F-CECA8E23DDA6}" dt="2018-10-05T05:14:56.332" v="52" actId="1076"/>
          <ac:spMkLst>
            <pc:docMk/>
            <pc:sldMk cId="2072326544" sldId="272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901" v="149" actId="27636"/>
          <ac:spMkLst>
            <pc:docMk/>
            <pc:sldMk cId="2072326544" sldId="272"/>
            <ac:spMk id="3" creationId="{00000000-0000-0000-0000-000000000000}"/>
          </ac:spMkLst>
        </pc:spChg>
        <pc:picChg chg="mod">
          <ac:chgData name="Xin Zou" userId="260b9726081dae15" providerId="LiveId" clId="{1F28E548-0195-49FF-B92F-CECA8E23DDA6}" dt="2018-10-05T05:14:17.091" v="47"/>
          <ac:picMkLst>
            <pc:docMk/>
            <pc:sldMk cId="2072326544" sldId="272"/>
            <ac:picMk id="4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7T00:51:03.917" v="150" actId="27636"/>
        <pc:sldMkLst>
          <pc:docMk/>
          <pc:sldMk cId="2074228268" sldId="273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2074228268" sldId="273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917" v="150" actId="27636"/>
          <ac:spMkLst>
            <pc:docMk/>
            <pc:sldMk cId="2074228268" sldId="273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5T05:14:17.091" v="47"/>
        <pc:sldMkLst>
          <pc:docMk/>
          <pc:sldMk cId="3927342065" sldId="276"/>
        </pc:sldMkLst>
        <pc:picChg chg="mod">
          <ac:chgData name="Xin Zou" userId="260b9726081dae15" providerId="LiveId" clId="{1F28E548-0195-49FF-B92F-CECA8E23DDA6}" dt="2018-10-05T05:14:17.091" v="47"/>
          <ac:picMkLst>
            <pc:docMk/>
            <pc:sldMk cId="3927342065" sldId="276"/>
            <ac:picMk id="4098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7T00:51:03.752" v="141" actId="27636"/>
        <pc:sldMkLst>
          <pc:docMk/>
          <pc:sldMk cId="486020754" sldId="278"/>
        </pc:sldMkLst>
        <pc:spChg chg="mod">
          <ac:chgData name="Xin Zou" userId="260b9726081dae15" providerId="LiveId" clId="{1F28E548-0195-49FF-B92F-CECA8E23DDA6}" dt="2018-10-07T00:51:03.752" v="141" actId="27636"/>
          <ac:spMkLst>
            <pc:docMk/>
            <pc:sldMk cId="486020754" sldId="278"/>
            <ac:spMk id="2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5T05:14:17.091" v="47"/>
        <pc:sldMkLst>
          <pc:docMk/>
          <pc:sldMk cId="2664284528" sldId="279"/>
        </pc:sldMkLst>
        <pc:picChg chg="mod">
          <ac:chgData name="Xin Zou" userId="260b9726081dae15" providerId="LiveId" clId="{1F28E548-0195-49FF-B92F-CECA8E23DDA6}" dt="2018-10-05T05:14:17.091" v="47"/>
          <ac:picMkLst>
            <pc:docMk/>
            <pc:sldMk cId="2664284528" sldId="279"/>
            <ac:picMk id="3074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5T05:14:17.700" v="48" actId="27636"/>
        <pc:sldMkLst>
          <pc:docMk/>
          <pc:sldMk cId="3225591666" sldId="280"/>
        </pc:sldMkLst>
        <pc:spChg chg="mod">
          <ac:chgData name="Xin Zou" userId="260b9726081dae15" providerId="LiveId" clId="{1F28E548-0195-49FF-B92F-CECA8E23DDA6}" dt="2018-10-05T05:14:17.700" v="48" actId="27636"/>
          <ac:spMkLst>
            <pc:docMk/>
            <pc:sldMk cId="3225591666" sldId="280"/>
            <ac:spMk id="3" creationId="{00000000-0000-0000-0000-000000000000}"/>
          </ac:spMkLst>
        </pc:spChg>
      </pc:sldChg>
      <pc:sldChg chg="addSp modSp add">
        <pc:chgData name="Xin Zou" userId="260b9726081dae15" providerId="LiveId" clId="{1F28E548-0195-49FF-B92F-CECA8E23DDA6}" dt="2018-10-05T05:14:22.390" v="50" actId="16037"/>
        <pc:sldMkLst>
          <pc:docMk/>
          <pc:sldMk cId="611329418" sldId="281"/>
        </pc:sldMkLst>
        <pc:spChg chg="mod">
          <ac:chgData name="Xin Zou" userId="260b9726081dae15" providerId="LiveId" clId="{1F28E548-0195-49FF-B92F-CECA8E23DDA6}" dt="2018-10-05T05:14:22.390" v="50" actId="16037"/>
          <ac:spMkLst>
            <pc:docMk/>
            <pc:sldMk cId="611329418" sldId="281"/>
            <ac:spMk id="2" creationId="{A72FDB84-4182-4F13-B1A2-E7EF2B31AA0F}"/>
          </ac:spMkLst>
        </pc:spChg>
        <pc:spChg chg="mod">
          <ac:chgData name="Xin Zou" userId="260b9726081dae15" providerId="LiveId" clId="{1F28E548-0195-49FF-B92F-CECA8E23DDA6}" dt="2018-10-05T05:13:41.229" v="37" actId="20577"/>
          <ac:spMkLst>
            <pc:docMk/>
            <pc:sldMk cId="611329418" sldId="281"/>
            <ac:spMk id="3" creationId="{7434D52D-AF05-4612-9783-255DB0B3AF35}"/>
          </ac:spMkLst>
        </pc:spChg>
        <pc:picChg chg="add mod">
          <ac:chgData name="Xin Zou" userId="260b9726081dae15" providerId="LiveId" clId="{1F28E548-0195-49FF-B92F-CECA8E23DDA6}" dt="2018-10-05T05:14:17.091" v="47"/>
          <ac:picMkLst>
            <pc:docMk/>
            <pc:sldMk cId="611329418" sldId="281"/>
            <ac:picMk id="4" creationId="{A983BC03-676C-4019-8FBC-43C5704643E1}"/>
          </ac:picMkLst>
        </pc:picChg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1425529184" sldId="297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2596423632" sldId="301"/>
        </pc:sldMkLst>
      </pc:sldChg>
      <pc:sldChg chg="add del">
        <pc:chgData name="Xin Zou" userId="260b9726081dae15" providerId="LiveId" clId="{1F28E548-0195-49FF-B92F-CECA8E23DDA6}" dt="2018-10-07T00:51:27.728" v="153" actId="2696"/>
        <pc:sldMkLst>
          <pc:docMk/>
          <pc:sldMk cId="3047607632" sldId="305"/>
        </pc:sldMkLst>
      </pc:sldChg>
      <pc:sldChg chg="add">
        <pc:chgData name="Xin Zou" userId="260b9726081dae15" providerId="LiveId" clId="{1F28E548-0195-49FF-B92F-CECA8E23DDA6}" dt="2018-10-07T02:09:12.959" v="1019"/>
        <pc:sldMkLst>
          <pc:docMk/>
          <pc:sldMk cId="3498469242" sldId="322"/>
        </pc:sldMkLst>
      </pc:sldChg>
      <pc:sldChg chg="modSp add">
        <pc:chgData name="Xin Zou" userId="260b9726081dae15" providerId="LiveId" clId="{1F28E548-0195-49FF-B92F-CECA8E23DDA6}" dt="2018-10-07T02:09:13.297" v="1020" actId="27636"/>
        <pc:sldMkLst>
          <pc:docMk/>
          <pc:sldMk cId="2193024596" sldId="323"/>
        </pc:sldMkLst>
        <pc:spChg chg="mod">
          <ac:chgData name="Xin Zou" userId="260b9726081dae15" providerId="LiveId" clId="{1F28E548-0195-49FF-B92F-CECA8E23DDA6}" dt="2018-10-07T02:09:13.297" v="1020" actId="27636"/>
          <ac:spMkLst>
            <pc:docMk/>
            <pc:sldMk cId="2193024596" sldId="323"/>
            <ac:spMk id="3" creationId="{00000000-0000-0000-0000-000000000000}"/>
          </ac:spMkLst>
        </pc:spChg>
      </pc:sldChg>
      <pc:sldChg chg="modSp add">
        <pc:chgData name="Xin Zou" userId="260b9726081dae15" providerId="LiveId" clId="{1F28E548-0195-49FF-B92F-CECA8E23DDA6}" dt="2018-10-07T02:09:13.648" v="1021" actId="27636"/>
        <pc:sldMkLst>
          <pc:docMk/>
          <pc:sldMk cId="342884175" sldId="324"/>
        </pc:sldMkLst>
        <pc:spChg chg="mod">
          <ac:chgData name="Xin Zou" userId="260b9726081dae15" providerId="LiveId" clId="{1F28E548-0195-49FF-B92F-CECA8E23DDA6}" dt="2018-10-07T02:09:13.648" v="1021" actId="27636"/>
          <ac:spMkLst>
            <pc:docMk/>
            <pc:sldMk cId="342884175" sldId="324"/>
            <ac:spMk id="3" creationId="{00000000-0000-0000-0000-000000000000}"/>
          </ac:spMkLst>
        </pc:spChg>
      </pc:sldChg>
      <pc:sldChg chg="modSp add">
        <pc:chgData name="Xin Zou" userId="260b9726081dae15" providerId="LiveId" clId="{1F28E548-0195-49FF-B92F-CECA8E23DDA6}" dt="2018-10-07T02:09:13.701" v="1022" actId="27636"/>
        <pc:sldMkLst>
          <pc:docMk/>
          <pc:sldMk cId="3745834809" sldId="325"/>
        </pc:sldMkLst>
        <pc:spChg chg="mod">
          <ac:chgData name="Xin Zou" userId="260b9726081dae15" providerId="LiveId" clId="{1F28E548-0195-49FF-B92F-CECA8E23DDA6}" dt="2018-10-07T02:09:13.701" v="1022" actId="27636"/>
          <ac:spMkLst>
            <pc:docMk/>
            <pc:sldMk cId="3745834809" sldId="325"/>
            <ac:spMk id="3" creationId="{00000000-0000-0000-0000-000000000000}"/>
          </ac:spMkLst>
        </pc:spChg>
      </pc:sldChg>
      <pc:sldChg chg="add">
        <pc:chgData name="Xin Zou" userId="260b9726081dae15" providerId="LiveId" clId="{1F28E548-0195-49FF-B92F-CECA8E23DDA6}" dt="2018-10-07T02:09:12.959" v="1019"/>
        <pc:sldMkLst>
          <pc:docMk/>
          <pc:sldMk cId="255814767" sldId="326"/>
        </pc:sldMkLst>
      </pc:sldChg>
      <pc:sldChg chg="add">
        <pc:chgData name="Xin Zou" userId="260b9726081dae15" providerId="LiveId" clId="{1F28E548-0195-49FF-B92F-CECA8E23DDA6}" dt="2018-10-07T01:01:40.903" v="154"/>
        <pc:sldMkLst>
          <pc:docMk/>
          <pc:sldMk cId="3705439819" sldId="365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3555294936" sldId="366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3141471625" sldId="367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819558288" sldId="368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2717185001" sldId="369"/>
        </pc:sldMkLst>
      </pc:sldChg>
      <pc:sldChg chg="add setBg">
        <pc:chgData name="Xin Zou" userId="260b9726081dae15" providerId="LiveId" clId="{1F28E548-0195-49FF-B92F-CECA8E23DDA6}" dt="2018-10-07T01:02:49.782" v="156"/>
        <pc:sldMkLst>
          <pc:docMk/>
          <pc:sldMk cId="2674212476" sldId="370"/>
        </pc:sldMkLst>
      </pc:sldChg>
      <pc:sldChg chg="modSp add">
        <pc:chgData name="Xin Zou" userId="260b9726081dae15" providerId="LiveId" clId="{1F28E548-0195-49FF-B92F-CECA8E23DDA6}" dt="2018-10-07T01:21:22.477" v="454"/>
        <pc:sldMkLst>
          <pc:docMk/>
          <pc:sldMk cId="1143875786" sldId="371"/>
        </pc:sldMkLst>
        <pc:spChg chg="mod">
          <ac:chgData name="Xin Zou" userId="260b9726081dae15" providerId="LiveId" clId="{1F28E548-0195-49FF-B92F-CECA8E23DDA6}" dt="2018-10-07T01:21:22.477" v="454"/>
          <ac:spMkLst>
            <pc:docMk/>
            <pc:sldMk cId="1143875786" sldId="371"/>
            <ac:spMk id="3" creationId="{D8DB6AE9-B15E-4FBA-B865-D25F4AE58D8C}"/>
          </ac:spMkLst>
        </pc:spChg>
      </pc:sldChg>
      <pc:sldChg chg="modSp add">
        <pc:chgData name="Xin Zou" userId="260b9726081dae15" providerId="LiveId" clId="{1F28E548-0195-49FF-B92F-CECA8E23DDA6}" dt="2018-10-07T01:09:30.831" v="197"/>
        <pc:sldMkLst>
          <pc:docMk/>
          <pc:sldMk cId="375167299" sldId="373"/>
        </pc:sldMkLst>
        <pc:spChg chg="mod">
          <ac:chgData name="Xin Zou" userId="260b9726081dae15" providerId="LiveId" clId="{1F28E548-0195-49FF-B92F-CECA8E23DDA6}" dt="2018-10-07T01:09:30.831" v="197"/>
          <ac:spMkLst>
            <pc:docMk/>
            <pc:sldMk cId="375167299" sldId="373"/>
            <ac:spMk id="3" creationId="{A3498521-58B0-451F-A6A9-4F55A70249F0}"/>
          </ac:spMkLst>
        </pc:spChg>
      </pc:sldChg>
      <pc:sldChg chg="delSp modSp add del setBg delDesignElem">
        <pc:chgData name="Xin Zou" userId="260b9726081dae15" providerId="LiveId" clId="{1F28E548-0195-49FF-B92F-CECA8E23DDA6}" dt="2018-10-07T01:37:50.794" v="471" actId="2696"/>
        <pc:sldMkLst>
          <pc:docMk/>
          <pc:sldMk cId="1776531772" sldId="389"/>
        </pc:sldMkLst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37" creationId="{593A179E-9739-4A6A-BFC0-9792A47FF15B}"/>
          </ac:spMkLst>
        </pc:spChg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39" creationId="{64B5D730-0F03-4E18-B5E2-A3AFEE4CB1D0}"/>
          </ac:spMkLst>
        </pc:spChg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41" creationId="{99BCAAE7-0794-4AF7-8A50-AB589BEC99E0}"/>
          </ac:spMkLst>
        </pc:spChg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43" creationId="{89D3435D-9A48-4791-925E-91DC45F7930C}"/>
          </ac:spMkLst>
        </pc:spChg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45" creationId="{D1D20898-4E05-4678-AF40-ADD3390C0669}"/>
          </ac:spMkLst>
        </pc:spChg>
        <pc:picChg chg="mod">
          <ac:chgData name="Xin Zou" userId="260b9726081dae15" providerId="LiveId" clId="{1F28E548-0195-49FF-B92F-CECA8E23DDA6}" dt="2018-10-07T01:29:45.979" v="459" actId="1076"/>
          <ac:picMkLst>
            <pc:docMk/>
            <pc:sldMk cId="1776531772" sldId="389"/>
            <ac:picMk id="2050" creationId="{FC49A2A6-6C3C-4064-A297-8B738BF5A303}"/>
          </ac:picMkLst>
        </pc:picChg>
        <pc:picChg chg="mod">
          <ac:chgData name="Xin Zou" userId="260b9726081dae15" providerId="LiveId" clId="{1F28E548-0195-49FF-B92F-CECA8E23DDA6}" dt="2018-10-07T01:29:58.891" v="463" actId="1076"/>
          <ac:picMkLst>
            <pc:docMk/>
            <pc:sldMk cId="1776531772" sldId="389"/>
            <ac:picMk id="2052" creationId="{BE484041-F346-4804-9827-D63BC59D23BC}"/>
          </ac:picMkLst>
        </pc:picChg>
      </pc:sldChg>
      <pc:sldChg chg="addSp delSp modSp add mod setBg delDesignElem">
        <pc:chgData name="Xin Zou" userId="260b9726081dae15" providerId="LiveId" clId="{1F28E548-0195-49FF-B92F-CECA8E23DDA6}" dt="2018-10-07T01:37:47.617" v="470" actId="1076"/>
        <pc:sldMkLst>
          <pc:docMk/>
          <pc:sldMk cId="1830186165" sldId="390"/>
        </pc:sldMkLst>
        <pc:spChg chg="mod">
          <ac:chgData name="Xin Zou" userId="260b9726081dae15" providerId="LiveId" clId="{1F28E548-0195-49FF-B92F-CECA8E23DDA6}" dt="2018-10-07T01:37:29.648" v="466" actId="26606"/>
          <ac:spMkLst>
            <pc:docMk/>
            <pc:sldMk cId="1830186165" sldId="390"/>
            <ac:spMk id="2" creationId="{6B627854-8EBC-4576-B0B9-88B323F1AE8C}"/>
          </ac:spMkLst>
        </pc:spChg>
        <pc:spChg chg="mod">
          <ac:chgData name="Xin Zou" userId="260b9726081dae15" providerId="LiveId" clId="{1F28E548-0195-49FF-B92F-CECA8E23DDA6}" dt="2018-10-07T01:37:29.648" v="466" actId="26606"/>
          <ac:spMkLst>
            <pc:docMk/>
            <pc:sldMk cId="1830186165" sldId="390"/>
            <ac:spMk id="3" creationId="{1CAEB9B3-FF6A-4D82-AD84-778712383EA9}"/>
          </ac:spMkLst>
        </pc:spChg>
        <pc:spChg chg="add">
          <ac:chgData name="Xin Zou" userId="260b9726081dae15" providerId="LiveId" clId="{1F28E548-0195-49FF-B92F-CECA8E23DDA6}" dt="2018-10-07T01:37:29.648" v="466" actId="26606"/>
          <ac:spMkLst>
            <pc:docMk/>
            <pc:sldMk cId="1830186165" sldId="390"/>
            <ac:spMk id="73" creationId="{3956D6BE-9F42-4257-AF86-F7ADD2F939C9}"/>
          </ac:spMkLst>
        </pc:spChg>
        <pc:spChg chg="add">
          <ac:chgData name="Xin Zou" userId="260b9726081dae15" providerId="LiveId" clId="{1F28E548-0195-49FF-B92F-CECA8E23DDA6}" dt="2018-10-07T01:37:29.648" v="466" actId="26606"/>
          <ac:spMkLst>
            <pc:docMk/>
            <pc:sldMk cId="1830186165" sldId="390"/>
            <ac:spMk id="75" creationId="{52837CF7-EFEC-4B29-A2F8-CE22A481B322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37" creationId="{593A179E-9739-4A6A-BFC0-9792A47FF15B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39" creationId="{64B5D730-0F03-4E18-B5E2-A3AFEE4CB1D0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41" creationId="{99BCAAE7-0794-4AF7-8A50-AB589BEC99E0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43" creationId="{89D3435D-9A48-4791-925E-91DC45F7930C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45" creationId="{D1D20898-4E05-4678-AF40-ADD3390C0669}"/>
          </ac:spMkLst>
        </pc:spChg>
        <pc:picChg chg="mod">
          <ac:chgData name="Xin Zou" userId="260b9726081dae15" providerId="LiveId" clId="{1F28E548-0195-49FF-B92F-CECA8E23DDA6}" dt="2018-10-07T01:37:47.617" v="470" actId="1076"/>
          <ac:picMkLst>
            <pc:docMk/>
            <pc:sldMk cId="1830186165" sldId="390"/>
            <ac:picMk id="2050" creationId="{FC49A2A6-6C3C-4064-A297-8B738BF5A303}"/>
          </ac:picMkLst>
        </pc:picChg>
        <pc:picChg chg="mod">
          <ac:chgData name="Xin Zou" userId="260b9726081dae15" providerId="LiveId" clId="{1F28E548-0195-49FF-B92F-CECA8E23DDA6}" dt="2018-10-07T01:37:40.742" v="468" actId="1076"/>
          <ac:picMkLst>
            <pc:docMk/>
            <pc:sldMk cId="1830186165" sldId="390"/>
            <ac:picMk id="2052" creationId="{BE484041-F346-4804-9827-D63BC59D23BC}"/>
          </ac:picMkLst>
        </pc:picChg>
      </pc:sldChg>
      <pc:sldChg chg="addSp delSp modSp add mod setBg">
        <pc:chgData name="Xin Zou" userId="260b9726081dae15" providerId="LiveId" clId="{1F28E548-0195-49FF-B92F-CECA8E23DDA6}" dt="2018-10-07T01:48:44.128" v="986" actId="6549"/>
        <pc:sldMkLst>
          <pc:docMk/>
          <pc:sldMk cId="2527407235" sldId="391"/>
        </pc:sldMkLst>
        <pc:spChg chg="mod">
          <ac:chgData name="Xin Zou" userId="260b9726081dae15" providerId="LiveId" clId="{1F28E548-0195-49FF-B92F-CECA8E23DDA6}" dt="2018-10-07T01:48:44.128" v="986" actId="6549"/>
          <ac:spMkLst>
            <pc:docMk/>
            <pc:sldMk cId="2527407235" sldId="391"/>
            <ac:spMk id="2" creationId="{CC8873FE-24F4-40FD-BF6C-6ACE26D2016E}"/>
          </ac:spMkLst>
        </pc:spChg>
        <pc:spChg chg="del mod">
          <ac:chgData name="Xin Zou" userId="260b9726081dae15" providerId="LiveId" clId="{1F28E548-0195-49FF-B92F-CECA8E23DDA6}" dt="2018-10-07T01:48:31.001" v="983" actId="26606"/>
          <ac:spMkLst>
            <pc:docMk/>
            <pc:sldMk cId="2527407235" sldId="391"/>
            <ac:spMk id="3" creationId="{49B7D10C-CE65-4C75-BEFD-9CE90F809B24}"/>
          </ac:spMkLst>
        </pc:spChg>
        <pc:spChg chg="add">
          <ac:chgData name="Xin Zou" userId="260b9726081dae15" providerId="LiveId" clId="{1F28E548-0195-49FF-B92F-CECA8E23DDA6}" dt="2018-10-07T01:48:31.001" v="983" actId="26606"/>
          <ac:spMkLst>
            <pc:docMk/>
            <pc:sldMk cId="2527407235" sldId="391"/>
            <ac:spMk id="10" creationId="{619B3503-D505-49AA-97C1-B299D58DB436}"/>
          </ac:spMkLst>
        </pc:spChg>
        <pc:spChg chg="add">
          <ac:chgData name="Xin Zou" userId="260b9726081dae15" providerId="LiveId" clId="{1F28E548-0195-49FF-B92F-CECA8E23DDA6}" dt="2018-10-07T01:48:31.001" v="983" actId="26606"/>
          <ac:spMkLst>
            <pc:docMk/>
            <pc:sldMk cId="2527407235" sldId="391"/>
            <ac:spMk id="12" creationId="{E39A2319-946A-4C65-9B7C-1F86E9B1B57C}"/>
          </ac:spMkLst>
        </pc:spChg>
        <pc:graphicFrameChg chg="add">
          <ac:chgData name="Xin Zou" userId="260b9726081dae15" providerId="LiveId" clId="{1F28E548-0195-49FF-B92F-CECA8E23DDA6}" dt="2018-10-07T01:48:31.001" v="983" actId="26606"/>
          <ac:graphicFrameMkLst>
            <pc:docMk/>
            <pc:sldMk cId="2527407235" sldId="391"/>
            <ac:graphicFrameMk id="5" creationId="{5D3DD32A-BDBD-496F-9691-527DE401B784}"/>
          </ac:graphicFrameMkLst>
        </pc:graphicFrameChg>
      </pc:sldChg>
      <pc:sldChg chg="modSp add">
        <pc:chgData name="Xin Zou" userId="260b9726081dae15" providerId="LiveId" clId="{1F28E548-0195-49FF-B92F-CECA8E23DDA6}" dt="2018-10-07T01:50:33.351" v="1012"/>
        <pc:sldMkLst>
          <pc:docMk/>
          <pc:sldMk cId="182160005" sldId="392"/>
        </pc:sldMkLst>
        <pc:spChg chg="mod">
          <ac:chgData name="Xin Zou" userId="260b9726081dae15" providerId="LiveId" clId="{1F28E548-0195-49FF-B92F-CECA8E23DDA6}" dt="2018-10-07T01:50:33.351" v="1012"/>
          <ac:spMkLst>
            <pc:docMk/>
            <pc:sldMk cId="182160005" sldId="392"/>
            <ac:spMk id="2" creationId="{DA96C714-ADC7-43D9-B0EC-CE1C30AE7D28}"/>
          </ac:spMkLst>
        </pc:spChg>
      </pc:sldChg>
      <pc:sldChg chg="modSp add">
        <pc:chgData name="Xin Zou" userId="260b9726081dae15" providerId="LiveId" clId="{1F28E548-0195-49FF-B92F-CECA8E23DDA6}" dt="2018-10-07T02:07:53.013" v="1015" actId="27636"/>
        <pc:sldMkLst>
          <pc:docMk/>
          <pc:sldMk cId="0" sldId="393"/>
        </pc:sldMkLst>
        <pc:spChg chg="mod">
          <ac:chgData name="Xin Zou" userId="260b9726081dae15" providerId="LiveId" clId="{1F28E548-0195-49FF-B92F-CECA8E23DDA6}" dt="2018-10-07T02:07:53.013" v="1015" actId="27636"/>
          <ac:spMkLst>
            <pc:docMk/>
            <pc:sldMk cId="0" sldId="393"/>
            <ac:spMk id="3" creationId="{00000000-0000-0000-0000-000000000000}"/>
          </ac:spMkLst>
        </pc:spChg>
      </pc:sldChg>
      <pc:sldChg chg="modSp add">
        <pc:chgData name="Xin Zou" userId="260b9726081dae15" providerId="LiveId" clId="{1F28E548-0195-49FF-B92F-CECA8E23DDA6}" dt="2018-10-07T02:07:53.032" v="1016" actId="27636"/>
        <pc:sldMkLst>
          <pc:docMk/>
          <pc:sldMk cId="0" sldId="394"/>
        </pc:sldMkLst>
        <pc:spChg chg="mod">
          <ac:chgData name="Xin Zou" userId="260b9726081dae15" providerId="LiveId" clId="{1F28E548-0195-49FF-B92F-CECA8E23DDA6}" dt="2018-10-07T02:07:53.032" v="1016" actId="27636"/>
          <ac:spMkLst>
            <pc:docMk/>
            <pc:sldMk cId="0" sldId="394"/>
            <ac:spMk id="3" creationId="{00000000-0000-0000-0000-000000000000}"/>
          </ac:spMkLst>
        </pc:spChg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395"/>
        </pc:sldMkLst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396"/>
        </pc:sldMkLst>
      </pc:sldChg>
      <pc:sldChg chg="modSp add">
        <pc:chgData name="Xin Zou" userId="260b9726081dae15" providerId="LiveId" clId="{1F28E548-0195-49FF-B92F-CECA8E23DDA6}" dt="2018-10-07T02:07:53.076" v="1017" actId="27636"/>
        <pc:sldMkLst>
          <pc:docMk/>
          <pc:sldMk cId="0" sldId="397"/>
        </pc:sldMkLst>
        <pc:spChg chg="mod">
          <ac:chgData name="Xin Zou" userId="260b9726081dae15" providerId="LiveId" clId="{1F28E548-0195-49FF-B92F-CECA8E23DDA6}" dt="2018-10-07T02:07:53.076" v="1017" actId="27636"/>
          <ac:spMkLst>
            <pc:docMk/>
            <pc:sldMk cId="0" sldId="397"/>
            <ac:spMk id="2" creationId="{00000000-0000-0000-0000-000000000000}"/>
          </ac:spMkLst>
        </pc:spChg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398"/>
        </pc:sldMkLst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399"/>
        </pc:sldMkLst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400"/>
        </pc:sldMkLst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401"/>
        </pc:sldMkLst>
      </pc:sldChg>
      <pc:sldChg chg="modSp add">
        <pc:chgData name="Xin Zou" userId="260b9726081dae15" providerId="LiveId" clId="{1F28E548-0195-49FF-B92F-CECA8E23DDA6}" dt="2018-10-07T02:07:53.092" v="1018" actId="27636"/>
        <pc:sldMkLst>
          <pc:docMk/>
          <pc:sldMk cId="0" sldId="402"/>
        </pc:sldMkLst>
        <pc:spChg chg="mod">
          <ac:chgData name="Xin Zou" userId="260b9726081dae15" providerId="LiveId" clId="{1F28E548-0195-49FF-B92F-CECA8E23DDA6}" dt="2018-10-07T02:07:53.092" v="1018" actId="27636"/>
          <ac:spMkLst>
            <pc:docMk/>
            <pc:sldMk cId="0" sldId="402"/>
            <ac:spMk id="3" creationId="{00000000-0000-0000-0000-000000000000}"/>
          </ac:spMkLst>
        </pc:spChg>
      </pc:sldChg>
      <pc:sldChg chg="modSp add">
        <pc:chgData name="Xin Zou" userId="260b9726081dae15" providerId="LiveId" clId="{1F28E548-0195-49FF-B92F-CECA8E23DDA6}" dt="2018-10-07T04:14:04.181" v="1093" actId="20577"/>
        <pc:sldMkLst>
          <pc:docMk/>
          <pc:sldMk cId="2860858135" sldId="403"/>
        </pc:sldMkLst>
        <pc:spChg chg="mod">
          <ac:chgData name="Xin Zou" userId="260b9726081dae15" providerId="LiveId" clId="{1F28E548-0195-49FF-B92F-CECA8E23DDA6}" dt="2018-10-07T04:13:42.252" v="1048"/>
          <ac:spMkLst>
            <pc:docMk/>
            <pc:sldMk cId="2860858135" sldId="403"/>
            <ac:spMk id="2" creationId="{5572A2A7-AE18-46D6-829E-6B7B32A236E1}"/>
          </ac:spMkLst>
        </pc:spChg>
        <pc:spChg chg="mod">
          <ac:chgData name="Xin Zou" userId="260b9726081dae15" providerId="LiveId" clId="{1F28E548-0195-49FF-B92F-CECA8E23DDA6}" dt="2018-10-07T04:14:04.181" v="1093" actId="20577"/>
          <ac:spMkLst>
            <pc:docMk/>
            <pc:sldMk cId="2860858135" sldId="403"/>
            <ac:spMk id="3" creationId="{D4281499-723F-42F3-9E4D-02D3CE2EC75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A87C6E-B934-4E05-92CE-11838CD1E152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4DBED84C-00DD-467B-9258-D4072A339320}">
      <dgm:prSet/>
      <dgm:spPr/>
      <dgm:t>
        <a:bodyPr/>
        <a:lstStyle/>
        <a:p>
          <a:r>
            <a:rPr lang="zh-CN"/>
            <a:t>和敏捷</a:t>
          </a:r>
          <a:r>
            <a:rPr lang="en-US"/>
            <a:t>/MSF Persona/Scenario </a:t>
          </a:r>
          <a:r>
            <a:rPr lang="zh-CN"/>
            <a:t>类似</a:t>
          </a:r>
          <a:endParaRPr lang="en-US"/>
        </a:p>
      </dgm:t>
    </dgm:pt>
    <dgm:pt modelId="{8252ECEA-62AB-4828-8DA3-65022CD24637}" type="parTrans" cxnId="{99F3FDEE-BDF9-4728-A424-132E418EFC70}">
      <dgm:prSet/>
      <dgm:spPr/>
      <dgm:t>
        <a:bodyPr/>
        <a:lstStyle/>
        <a:p>
          <a:endParaRPr lang="en-US"/>
        </a:p>
      </dgm:t>
    </dgm:pt>
    <dgm:pt modelId="{C588BAC4-428C-457F-A3BA-61DCE356B7B0}" type="sibTrans" cxnId="{99F3FDEE-BDF9-4728-A424-132E418EFC70}">
      <dgm:prSet/>
      <dgm:spPr/>
      <dgm:t>
        <a:bodyPr/>
        <a:lstStyle/>
        <a:p>
          <a:endParaRPr lang="en-US"/>
        </a:p>
      </dgm:t>
    </dgm:pt>
    <dgm:pt modelId="{53DC1395-671D-462A-85F1-9042DBAEE857}">
      <dgm:prSet/>
      <dgm:spPr/>
      <dgm:t>
        <a:bodyPr/>
        <a:lstStyle/>
        <a:p>
          <a:r>
            <a:rPr lang="zh-CN"/>
            <a:t>局限性</a:t>
          </a:r>
          <a:endParaRPr lang="en-US"/>
        </a:p>
      </dgm:t>
    </dgm:pt>
    <dgm:pt modelId="{ED6853BE-FB3B-4B16-9C50-685E1737CCD0}" type="parTrans" cxnId="{30A509B7-AD71-4EE6-95EF-7B54AC6B03D9}">
      <dgm:prSet/>
      <dgm:spPr/>
      <dgm:t>
        <a:bodyPr/>
        <a:lstStyle/>
        <a:p>
          <a:endParaRPr lang="en-US"/>
        </a:p>
      </dgm:t>
    </dgm:pt>
    <dgm:pt modelId="{8516FDED-D365-4C41-AFE8-C357BA041995}" type="sibTrans" cxnId="{30A509B7-AD71-4EE6-95EF-7B54AC6B03D9}">
      <dgm:prSet/>
      <dgm:spPr/>
      <dgm:t>
        <a:bodyPr/>
        <a:lstStyle/>
        <a:p>
          <a:endParaRPr lang="en-US"/>
        </a:p>
      </dgm:t>
    </dgm:pt>
    <dgm:pt modelId="{70098AD3-5A16-4CD0-995D-EBE6D75C1CBE}">
      <dgm:prSet/>
      <dgm:spPr/>
      <dgm:t>
        <a:bodyPr/>
        <a:lstStyle/>
        <a:p>
          <a:r>
            <a:rPr lang="zh-CN"/>
            <a:t>故事</a:t>
          </a:r>
          <a:r>
            <a:rPr lang="en-US"/>
            <a:t>/</a:t>
          </a:r>
          <a:r>
            <a:rPr lang="zh-CN"/>
            <a:t>任务</a:t>
          </a:r>
          <a:r>
            <a:rPr lang="en-US"/>
            <a:t>/</a:t>
          </a:r>
          <a:r>
            <a:rPr lang="zh-CN"/>
            <a:t>场景非常适合交互式的系统。但是对其他类型的需求（算法，效率，安全性，系统）不适用。 </a:t>
          </a:r>
          <a:endParaRPr lang="en-US"/>
        </a:p>
      </dgm:t>
    </dgm:pt>
    <dgm:pt modelId="{2C90661F-8AC4-42B4-9E61-26BDD680B877}" type="parTrans" cxnId="{43FD1FD6-0FCB-43E6-B95B-FD1B3ABFA0B7}">
      <dgm:prSet/>
      <dgm:spPr/>
      <dgm:t>
        <a:bodyPr/>
        <a:lstStyle/>
        <a:p>
          <a:endParaRPr lang="en-US"/>
        </a:p>
      </dgm:t>
    </dgm:pt>
    <dgm:pt modelId="{54A2DAF0-A5C3-48FA-90B4-86C66B03274F}" type="sibTrans" cxnId="{43FD1FD6-0FCB-43E6-B95B-FD1B3ABFA0B7}">
      <dgm:prSet/>
      <dgm:spPr/>
      <dgm:t>
        <a:bodyPr/>
        <a:lstStyle/>
        <a:p>
          <a:endParaRPr lang="en-US"/>
        </a:p>
      </dgm:t>
    </dgm:pt>
    <dgm:pt modelId="{FD6528C4-B993-4C3E-B58A-A589B3936723}">
      <dgm:prSet/>
      <dgm:spPr/>
      <dgm:t>
        <a:bodyPr/>
        <a:lstStyle/>
        <a:p>
          <a:r>
            <a:rPr lang="zh-CN"/>
            <a:t>故事的粒度没有标准</a:t>
          </a:r>
          <a:endParaRPr lang="en-US"/>
        </a:p>
      </dgm:t>
    </dgm:pt>
    <dgm:pt modelId="{421A0C26-3270-4ADD-8876-5F909ACDE2A7}" type="parTrans" cxnId="{018C73CE-6688-4F3F-AE00-C2DB525E87FE}">
      <dgm:prSet/>
      <dgm:spPr/>
      <dgm:t>
        <a:bodyPr/>
        <a:lstStyle/>
        <a:p>
          <a:endParaRPr lang="en-US"/>
        </a:p>
      </dgm:t>
    </dgm:pt>
    <dgm:pt modelId="{A825E278-D54E-4863-872D-D5CE7C6722C3}" type="sibTrans" cxnId="{018C73CE-6688-4F3F-AE00-C2DB525E87FE}">
      <dgm:prSet/>
      <dgm:spPr/>
      <dgm:t>
        <a:bodyPr/>
        <a:lstStyle/>
        <a:p>
          <a:endParaRPr lang="en-US"/>
        </a:p>
      </dgm:t>
    </dgm:pt>
    <dgm:pt modelId="{161DC7CD-2A9C-494E-A3CB-C00629A94A16}">
      <dgm:prSet/>
      <dgm:spPr/>
      <dgm:t>
        <a:bodyPr/>
        <a:lstStyle/>
        <a:p>
          <a:r>
            <a:rPr lang="zh-CN"/>
            <a:t>如何把</a:t>
          </a:r>
          <a:r>
            <a:rPr lang="en-US"/>
            <a:t>UI </a:t>
          </a:r>
          <a:r>
            <a:rPr lang="zh-CN"/>
            <a:t>的细节嵌入每个故事中？</a:t>
          </a:r>
          <a:endParaRPr lang="en-US"/>
        </a:p>
      </dgm:t>
    </dgm:pt>
    <dgm:pt modelId="{6D38F0F7-DB66-42F6-920B-595460B4A01F}" type="parTrans" cxnId="{E3D6C501-8BEE-4226-9A14-E5D28E293286}">
      <dgm:prSet/>
      <dgm:spPr/>
      <dgm:t>
        <a:bodyPr/>
        <a:lstStyle/>
        <a:p>
          <a:endParaRPr lang="en-US"/>
        </a:p>
      </dgm:t>
    </dgm:pt>
    <dgm:pt modelId="{FAE97EA6-FF95-4F7C-925D-90D71F0B6597}" type="sibTrans" cxnId="{E3D6C501-8BEE-4226-9A14-E5D28E293286}">
      <dgm:prSet/>
      <dgm:spPr/>
      <dgm:t>
        <a:bodyPr/>
        <a:lstStyle/>
        <a:p>
          <a:endParaRPr lang="en-US"/>
        </a:p>
      </dgm:t>
    </dgm:pt>
    <dgm:pt modelId="{17296CB8-9C76-4A49-9F9D-0C80D092B9C7}">
      <dgm:prSet/>
      <dgm:spPr/>
      <dgm:t>
        <a:bodyPr/>
        <a:lstStyle/>
        <a:p>
          <a:r>
            <a:rPr lang="en-US"/>
            <a:t>User Case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User Case Storyboard </a:t>
          </a:r>
        </a:p>
      </dgm:t>
    </dgm:pt>
    <dgm:pt modelId="{CA409A28-5D97-4E34-AE59-1C11AECBAC79}" type="parTrans" cxnId="{F3A06BCF-670E-4C94-A6B2-664C718792BC}">
      <dgm:prSet/>
      <dgm:spPr/>
      <dgm:t>
        <a:bodyPr/>
        <a:lstStyle/>
        <a:p>
          <a:endParaRPr lang="en-US"/>
        </a:p>
      </dgm:t>
    </dgm:pt>
    <dgm:pt modelId="{A33F6413-E18A-4071-90F9-4886A3DE896D}" type="sibTrans" cxnId="{F3A06BCF-670E-4C94-A6B2-664C718792BC}">
      <dgm:prSet/>
      <dgm:spPr/>
      <dgm:t>
        <a:bodyPr/>
        <a:lstStyle/>
        <a:p>
          <a:endParaRPr lang="en-US"/>
        </a:p>
      </dgm:t>
    </dgm:pt>
    <dgm:pt modelId="{4179BA1F-3973-454C-9A78-CB1EF4B8CA74}" type="pres">
      <dgm:prSet presAssocID="{2EA87C6E-B934-4E05-92CE-11838CD1E152}" presName="linear" presStyleCnt="0">
        <dgm:presLayoutVars>
          <dgm:dir/>
          <dgm:animLvl val="lvl"/>
          <dgm:resizeHandles val="exact"/>
        </dgm:presLayoutVars>
      </dgm:prSet>
      <dgm:spPr/>
    </dgm:pt>
    <dgm:pt modelId="{5192F002-9B89-4D47-AE62-DF20B386D065}" type="pres">
      <dgm:prSet presAssocID="{4DBED84C-00DD-467B-9258-D4072A339320}" presName="parentLin" presStyleCnt="0"/>
      <dgm:spPr/>
    </dgm:pt>
    <dgm:pt modelId="{94790145-DC59-4338-8EDF-D5A93440A467}" type="pres">
      <dgm:prSet presAssocID="{4DBED84C-00DD-467B-9258-D4072A339320}" presName="parentLeftMargin" presStyleLbl="node1" presStyleIdx="0" presStyleCnt="2"/>
      <dgm:spPr/>
    </dgm:pt>
    <dgm:pt modelId="{C0EEAB04-3AAC-4259-BB72-5D809776985B}" type="pres">
      <dgm:prSet presAssocID="{4DBED84C-00DD-467B-9258-D4072A3393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2A6CA5-4FF8-4147-BC42-66137C5C9689}" type="pres">
      <dgm:prSet presAssocID="{4DBED84C-00DD-467B-9258-D4072A339320}" presName="negativeSpace" presStyleCnt="0"/>
      <dgm:spPr/>
    </dgm:pt>
    <dgm:pt modelId="{F90DC9BF-EA9A-49A4-A0AA-E535E9DE5ED9}" type="pres">
      <dgm:prSet presAssocID="{4DBED84C-00DD-467B-9258-D4072A339320}" presName="childText" presStyleLbl="conFgAcc1" presStyleIdx="0" presStyleCnt="2">
        <dgm:presLayoutVars>
          <dgm:bulletEnabled val="1"/>
        </dgm:presLayoutVars>
      </dgm:prSet>
      <dgm:spPr/>
    </dgm:pt>
    <dgm:pt modelId="{5D30DC1A-9996-42C4-B328-BA1F4B6209E0}" type="pres">
      <dgm:prSet presAssocID="{C588BAC4-428C-457F-A3BA-61DCE356B7B0}" presName="spaceBetweenRectangles" presStyleCnt="0"/>
      <dgm:spPr/>
    </dgm:pt>
    <dgm:pt modelId="{57BA0DDD-10E6-4642-8428-DE88CA1FFC96}" type="pres">
      <dgm:prSet presAssocID="{53DC1395-671D-462A-85F1-9042DBAEE857}" presName="parentLin" presStyleCnt="0"/>
      <dgm:spPr/>
    </dgm:pt>
    <dgm:pt modelId="{EDAF76F7-74CE-4BC5-A6FF-621F2E8A02C1}" type="pres">
      <dgm:prSet presAssocID="{53DC1395-671D-462A-85F1-9042DBAEE857}" presName="parentLeftMargin" presStyleLbl="node1" presStyleIdx="0" presStyleCnt="2"/>
      <dgm:spPr/>
    </dgm:pt>
    <dgm:pt modelId="{01F17DE6-0642-40F7-998E-E5607FBDEB40}" type="pres">
      <dgm:prSet presAssocID="{53DC1395-671D-462A-85F1-9042DBAEE8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EE36AD-BBCC-4CA5-A1FA-27C467EB792E}" type="pres">
      <dgm:prSet presAssocID="{53DC1395-671D-462A-85F1-9042DBAEE857}" presName="negativeSpace" presStyleCnt="0"/>
      <dgm:spPr/>
    </dgm:pt>
    <dgm:pt modelId="{FF55E445-1FDC-4B0D-B09B-B7C23D2D7B99}" type="pres">
      <dgm:prSet presAssocID="{53DC1395-671D-462A-85F1-9042DBAEE85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3D6C501-8BEE-4226-9A14-E5D28E293286}" srcId="{53DC1395-671D-462A-85F1-9042DBAEE857}" destId="{161DC7CD-2A9C-494E-A3CB-C00629A94A16}" srcOrd="2" destOrd="0" parTransId="{6D38F0F7-DB66-42F6-920B-595460B4A01F}" sibTransId="{FAE97EA6-FF95-4F7C-925D-90D71F0B6597}"/>
    <dgm:cxn modelId="{9DDC6617-CE58-406A-95DF-E6435657EDBC}" type="presOf" srcId="{53DC1395-671D-462A-85F1-9042DBAEE857}" destId="{EDAF76F7-74CE-4BC5-A6FF-621F2E8A02C1}" srcOrd="0" destOrd="0" presId="urn:microsoft.com/office/officeart/2005/8/layout/list1"/>
    <dgm:cxn modelId="{1879242B-BE83-4BDE-84A7-73A3E11C8604}" type="presOf" srcId="{17296CB8-9C76-4A49-9F9D-0C80D092B9C7}" destId="{FF55E445-1FDC-4B0D-B09B-B7C23D2D7B99}" srcOrd="0" destOrd="3" presId="urn:microsoft.com/office/officeart/2005/8/layout/list1"/>
    <dgm:cxn modelId="{2983E65E-D868-4EC6-9698-6967B22681CE}" type="presOf" srcId="{2EA87C6E-B934-4E05-92CE-11838CD1E152}" destId="{4179BA1F-3973-454C-9A78-CB1EF4B8CA74}" srcOrd="0" destOrd="0" presId="urn:microsoft.com/office/officeart/2005/8/layout/list1"/>
    <dgm:cxn modelId="{46D20542-6C5E-4D03-A6FB-8CE872731BF4}" type="presOf" srcId="{53DC1395-671D-462A-85F1-9042DBAEE857}" destId="{01F17DE6-0642-40F7-998E-E5607FBDEB40}" srcOrd="1" destOrd="0" presId="urn:microsoft.com/office/officeart/2005/8/layout/list1"/>
    <dgm:cxn modelId="{EA1C8D5A-12A8-4FF0-9902-445B7AEF5CE8}" type="presOf" srcId="{4DBED84C-00DD-467B-9258-D4072A339320}" destId="{94790145-DC59-4338-8EDF-D5A93440A467}" srcOrd="0" destOrd="0" presId="urn:microsoft.com/office/officeart/2005/8/layout/list1"/>
    <dgm:cxn modelId="{4AF4187F-883D-4128-8EF6-444B06DBD080}" type="presOf" srcId="{70098AD3-5A16-4CD0-995D-EBE6D75C1CBE}" destId="{FF55E445-1FDC-4B0D-B09B-B7C23D2D7B99}" srcOrd="0" destOrd="0" presId="urn:microsoft.com/office/officeart/2005/8/layout/list1"/>
    <dgm:cxn modelId="{2AE0668F-7182-4E7C-898B-415AFFE8C20C}" type="presOf" srcId="{161DC7CD-2A9C-494E-A3CB-C00629A94A16}" destId="{FF55E445-1FDC-4B0D-B09B-B7C23D2D7B99}" srcOrd="0" destOrd="2" presId="urn:microsoft.com/office/officeart/2005/8/layout/list1"/>
    <dgm:cxn modelId="{84107492-A23F-4101-AD61-828CD67B32D0}" type="presOf" srcId="{FD6528C4-B993-4C3E-B58A-A589B3936723}" destId="{FF55E445-1FDC-4B0D-B09B-B7C23D2D7B99}" srcOrd="0" destOrd="1" presId="urn:microsoft.com/office/officeart/2005/8/layout/list1"/>
    <dgm:cxn modelId="{30A509B7-AD71-4EE6-95EF-7B54AC6B03D9}" srcId="{2EA87C6E-B934-4E05-92CE-11838CD1E152}" destId="{53DC1395-671D-462A-85F1-9042DBAEE857}" srcOrd="1" destOrd="0" parTransId="{ED6853BE-FB3B-4B16-9C50-685E1737CCD0}" sibTransId="{8516FDED-D365-4C41-AFE8-C357BA041995}"/>
    <dgm:cxn modelId="{018C73CE-6688-4F3F-AE00-C2DB525E87FE}" srcId="{53DC1395-671D-462A-85F1-9042DBAEE857}" destId="{FD6528C4-B993-4C3E-B58A-A589B3936723}" srcOrd="1" destOrd="0" parTransId="{421A0C26-3270-4ADD-8876-5F909ACDE2A7}" sibTransId="{A825E278-D54E-4863-872D-D5CE7C6722C3}"/>
    <dgm:cxn modelId="{F3A06BCF-670E-4C94-A6B2-664C718792BC}" srcId="{161DC7CD-2A9C-494E-A3CB-C00629A94A16}" destId="{17296CB8-9C76-4A49-9F9D-0C80D092B9C7}" srcOrd="0" destOrd="0" parTransId="{CA409A28-5D97-4E34-AE59-1C11AECBAC79}" sibTransId="{A33F6413-E18A-4071-90F9-4886A3DE896D}"/>
    <dgm:cxn modelId="{43FD1FD6-0FCB-43E6-B95B-FD1B3ABFA0B7}" srcId="{53DC1395-671D-462A-85F1-9042DBAEE857}" destId="{70098AD3-5A16-4CD0-995D-EBE6D75C1CBE}" srcOrd="0" destOrd="0" parTransId="{2C90661F-8AC4-42B4-9E61-26BDD680B877}" sibTransId="{54A2DAF0-A5C3-48FA-90B4-86C66B03274F}"/>
    <dgm:cxn modelId="{E762A9D9-86D1-4B6A-BF28-0E6913727AC0}" type="presOf" srcId="{4DBED84C-00DD-467B-9258-D4072A339320}" destId="{C0EEAB04-3AAC-4259-BB72-5D809776985B}" srcOrd="1" destOrd="0" presId="urn:microsoft.com/office/officeart/2005/8/layout/list1"/>
    <dgm:cxn modelId="{99F3FDEE-BDF9-4728-A424-132E418EFC70}" srcId="{2EA87C6E-B934-4E05-92CE-11838CD1E152}" destId="{4DBED84C-00DD-467B-9258-D4072A339320}" srcOrd="0" destOrd="0" parTransId="{8252ECEA-62AB-4828-8DA3-65022CD24637}" sibTransId="{C588BAC4-428C-457F-A3BA-61DCE356B7B0}"/>
    <dgm:cxn modelId="{F54F4B84-2412-4312-9297-B93EE3A31682}" type="presParOf" srcId="{4179BA1F-3973-454C-9A78-CB1EF4B8CA74}" destId="{5192F002-9B89-4D47-AE62-DF20B386D065}" srcOrd="0" destOrd="0" presId="urn:microsoft.com/office/officeart/2005/8/layout/list1"/>
    <dgm:cxn modelId="{F89B1C93-B4E2-4F2B-8696-CE3BEF808143}" type="presParOf" srcId="{5192F002-9B89-4D47-AE62-DF20B386D065}" destId="{94790145-DC59-4338-8EDF-D5A93440A467}" srcOrd="0" destOrd="0" presId="urn:microsoft.com/office/officeart/2005/8/layout/list1"/>
    <dgm:cxn modelId="{BF9EDB34-CFFE-4104-A5B7-08722C05A26C}" type="presParOf" srcId="{5192F002-9B89-4D47-AE62-DF20B386D065}" destId="{C0EEAB04-3AAC-4259-BB72-5D809776985B}" srcOrd="1" destOrd="0" presId="urn:microsoft.com/office/officeart/2005/8/layout/list1"/>
    <dgm:cxn modelId="{F4B8E4C1-FE5C-4D10-B12C-77D7256EA4B9}" type="presParOf" srcId="{4179BA1F-3973-454C-9A78-CB1EF4B8CA74}" destId="{5E2A6CA5-4FF8-4147-BC42-66137C5C9689}" srcOrd="1" destOrd="0" presId="urn:microsoft.com/office/officeart/2005/8/layout/list1"/>
    <dgm:cxn modelId="{C6F195A8-DBE9-4DD0-91C1-5D4E683444C2}" type="presParOf" srcId="{4179BA1F-3973-454C-9A78-CB1EF4B8CA74}" destId="{F90DC9BF-EA9A-49A4-A0AA-E535E9DE5ED9}" srcOrd="2" destOrd="0" presId="urn:microsoft.com/office/officeart/2005/8/layout/list1"/>
    <dgm:cxn modelId="{BF54E44E-D9C8-46E8-925B-69B729149AB2}" type="presParOf" srcId="{4179BA1F-3973-454C-9A78-CB1EF4B8CA74}" destId="{5D30DC1A-9996-42C4-B328-BA1F4B6209E0}" srcOrd="3" destOrd="0" presId="urn:microsoft.com/office/officeart/2005/8/layout/list1"/>
    <dgm:cxn modelId="{495A63C8-49F9-40C8-9924-4CD3785F067F}" type="presParOf" srcId="{4179BA1F-3973-454C-9A78-CB1EF4B8CA74}" destId="{57BA0DDD-10E6-4642-8428-DE88CA1FFC96}" srcOrd="4" destOrd="0" presId="urn:microsoft.com/office/officeart/2005/8/layout/list1"/>
    <dgm:cxn modelId="{B041956B-F782-4CB3-A2DC-AC5CAD8BE71E}" type="presParOf" srcId="{57BA0DDD-10E6-4642-8428-DE88CA1FFC96}" destId="{EDAF76F7-74CE-4BC5-A6FF-621F2E8A02C1}" srcOrd="0" destOrd="0" presId="urn:microsoft.com/office/officeart/2005/8/layout/list1"/>
    <dgm:cxn modelId="{00B956ED-C51F-4841-B601-02E442E2102D}" type="presParOf" srcId="{57BA0DDD-10E6-4642-8428-DE88CA1FFC96}" destId="{01F17DE6-0642-40F7-998E-E5607FBDEB40}" srcOrd="1" destOrd="0" presId="urn:microsoft.com/office/officeart/2005/8/layout/list1"/>
    <dgm:cxn modelId="{58232C9E-1D13-4661-B282-E8EA96C28025}" type="presParOf" srcId="{4179BA1F-3973-454C-9A78-CB1EF4B8CA74}" destId="{5EEE36AD-BBCC-4CA5-A1FA-27C467EB792E}" srcOrd="5" destOrd="0" presId="urn:microsoft.com/office/officeart/2005/8/layout/list1"/>
    <dgm:cxn modelId="{84DA667E-8EE4-4A12-878D-93EA4CD3A8D9}" type="presParOf" srcId="{4179BA1F-3973-454C-9A78-CB1EF4B8CA74}" destId="{FF55E445-1FDC-4B0D-B09B-B7C23D2D7B9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DC9BF-EA9A-49A4-A0AA-E535E9DE5ED9}">
      <dsp:nvSpPr>
        <dsp:cNvPr id="0" name=""/>
        <dsp:cNvSpPr/>
      </dsp:nvSpPr>
      <dsp:spPr>
        <a:xfrm>
          <a:off x="0" y="677741"/>
          <a:ext cx="691224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EAB04-3AAC-4259-BB72-5D809776985B}">
      <dsp:nvSpPr>
        <dsp:cNvPr id="0" name=""/>
        <dsp:cNvSpPr/>
      </dsp:nvSpPr>
      <dsp:spPr>
        <a:xfrm>
          <a:off x="345612" y="338261"/>
          <a:ext cx="4838571" cy="678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6" tIns="0" rIns="18288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和敏捷</a:t>
          </a:r>
          <a:r>
            <a:rPr lang="en-US" sz="2300" kern="1200"/>
            <a:t>/MSF Persona/Scenario </a:t>
          </a:r>
          <a:r>
            <a:rPr lang="zh-CN" sz="2300" kern="1200"/>
            <a:t>类似</a:t>
          </a:r>
          <a:endParaRPr lang="en-US" sz="2300" kern="1200"/>
        </a:p>
      </dsp:txBody>
      <dsp:txXfrm>
        <a:off x="378756" y="371405"/>
        <a:ext cx="4772283" cy="612672"/>
      </dsp:txXfrm>
    </dsp:sp>
    <dsp:sp modelId="{FF55E445-1FDC-4B0D-B09B-B7C23D2D7B99}">
      <dsp:nvSpPr>
        <dsp:cNvPr id="0" name=""/>
        <dsp:cNvSpPr/>
      </dsp:nvSpPr>
      <dsp:spPr>
        <a:xfrm>
          <a:off x="0" y="1721021"/>
          <a:ext cx="6912245" cy="347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467" tIns="479044" rIns="53646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故事</a:t>
          </a:r>
          <a:r>
            <a:rPr lang="en-US" sz="2300" kern="1200"/>
            <a:t>/</a:t>
          </a:r>
          <a:r>
            <a:rPr lang="zh-CN" sz="2300" kern="1200"/>
            <a:t>任务</a:t>
          </a:r>
          <a:r>
            <a:rPr lang="en-US" sz="2300" kern="1200"/>
            <a:t>/</a:t>
          </a:r>
          <a:r>
            <a:rPr lang="zh-CN" sz="2300" kern="1200"/>
            <a:t>场景非常适合交互式的系统。但是对其他类型的需求（算法，效率，安全性，系统）不适用。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故事的粒度没有标准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如何把</a:t>
          </a:r>
          <a:r>
            <a:rPr lang="en-US" sz="2300" kern="1200"/>
            <a:t>UI </a:t>
          </a:r>
          <a:r>
            <a:rPr lang="zh-CN" sz="2300" kern="1200"/>
            <a:t>的细节嵌入每个故事中？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User Case </a:t>
          </a:r>
          <a:r>
            <a:rPr lang="en-US" sz="2300" kern="1200">
              <a:sym typeface="Wingdings" panose="05000000000000000000" pitchFamily="2" charset="2"/>
            </a:rPr>
            <a:t></a:t>
          </a:r>
          <a:r>
            <a:rPr lang="en-US" sz="2300" kern="1200"/>
            <a:t> User Case Storyboard </a:t>
          </a:r>
        </a:p>
      </dsp:txBody>
      <dsp:txXfrm>
        <a:off x="0" y="1721021"/>
        <a:ext cx="6912245" cy="3477600"/>
      </dsp:txXfrm>
    </dsp:sp>
    <dsp:sp modelId="{01F17DE6-0642-40F7-998E-E5607FBDEB40}">
      <dsp:nvSpPr>
        <dsp:cNvPr id="0" name=""/>
        <dsp:cNvSpPr/>
      </dsp:nvSpPr>
      <dsp:spPr>
        <a:xfrm>
          <a:off x="345612" y="1381541"/>
          <a:ext cx="4838571" cy="678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6" tIns="0" rIns="18288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局限性</a:t>
          </a:r>
          <a:endParaRPr lang="en-US" sz="2300" kern="1200"/>
        </a:p>
      </dsp:txBody>
      <dsp:txXfrm>
        <a:off x="378756" y="1414685"/>
        <a:ext cx="4772283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F36F0-DB60-4567-B6EB-E52A0F2F7D2D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D8131-CA0A-4EF1-A472-A6FDB2755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2C428-55DE-42C6-851D-CB4CC7C211F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7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What’s the end-result?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you don’t want to download,  or your network is</a:t>
            </a:r>
            <a:r>
              <a:rPr lang="en-US" baseline="0" dirty="0"/>
              <a:t> disconnected?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第一次下载 </a:t>
            </a:r>
            <a:r>
              <a:rPr lang="en-US" altLang="zh-CN" dirty="0"/>
              <a:t>Kindle for PC </a:t>
            </a:r>
            <a:r>
              <a:rPr lang="zh-CN" altLang="en-US" dirty="0"/>
              <a:t>的时候并没有下载词典；当用户第一次触发词典这个功能的时候，才提示用户，并开始下载。</a:t>
            </a:r>
            <a:r>
              <a:rPr lang="zh-CN" alt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5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如果这一重要功能的设计者在做需求分析的时候就模仿用户，设计场景，实地演一次戏，很快 就能发现戏演不下去了。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填空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https://speckyboy.com/successful-minimum-viable-products/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84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If I</a:t>
            </a:r>
            <a:r>
              <a:rPr lang="en-US" altLang="zh-CN" baseline="0" dirty="0"/>
              <a:t> wan to see the trend and decide my next direction.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CEAE1-7D0B-4C6D-B6B2-9BA18BD90F1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2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2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4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2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28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0134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81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29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8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75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6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4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3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1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7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4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5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4082256" TargetMode="External"/><Relationship Id="rId2" Type="http://schemas.openxmlformats.org/officeDocument/2006/relationships/hyperlink" Target="https://www.zhihu.com/question/1957243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n.bing.com/images/search?q=shoe+laces+tie+your+sho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cn.bing.com/images/search?q=shoe+laces+tie+your+sho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#BUSINESS_ACTIVITY"/><Relationship Id="rId2" Type="http://schemas.openxmlformats.org/officeDocument/2006/relationships/hyperlink" Target="http://en.wikipedia.org/wiki/Walkthrough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5296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典型用户和场景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邹欣</a:t>
            </a:r>
            <a:endParaRPr lang="en-US" dirty="0"/>
          </a:p>
          <a:p>
            <a:r>
              <a:rPr lang="en-US" dirty="0"/>
              <a:t>201</a:t>
            </a:r>
            <a:r>
              <a:rPr lang="en-US" altLang="zh-CN" dirty="0"/>
              <a:t>8</a:t>
            </a:r>
            <a:endParaRPr lang="en-US" dirty="0"/>
          </a:p>
          <a:p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 第 </a:t>
            </a:r>
            <a:r>
              <a:rPr lang="en-US" altLang="zh-CN" dirty="0"/>
              <a:t>10 </a:t>
            </a:r>
            <a:r>
              <a:rPr lang="zh-CN" altLang="en-US" dirty="0"/>
              <a:t>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58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34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like that for 8 hours?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cool on demo,  but your arms will become very tired when using it for a long time. </a:t>
            </a:r>
          </a:p>
          <a:p>
            <a:r>
              <a:rPr lang="en-US" dirty="0"/>
              <a:t>According to Andy Van Dam, the movie crew hung Tom Cruise’s arms after he become so tired after a while</a:t>
            </a:r>
          </a:p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8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foreign student needs to set up online banking in China</a:t>
            </a:r>
          </a:p>
          <a:p>
            <a:pPr lvl="1"/>
            <a:r>
              <a:rPr lang="en-US" dirty="0"/>
              <a:t>Go to bank web site, change language to </a:t>
            </a:r>
            <a:r>
              <a:rPr lang="en-US" b="1" dirty="0"/>
              <a:t>English</a:t>
            </a:r>
          </a:p>
          <a:p>
            <a:pPr lvl="1"/>
            <a:r>
              <a:rPr lang="en-US" dirty="0"/>
              <a:t>Finish the require steps</a:t>
            </a:r>
          </a:p>
          <a:p>
            <a:pPr lvl="1"/>
            <a:r>
              <a:rPr lang="en-US" dirty="0"/>
              <a:t>Bank sends a password to user’s cell phone via SMS</a:t>
            </a:r>
          </a:p>
          <a:p>
            <a:pPr lvl="1"/>
            <a:r>
              <a:rPr lang="en-US" dirty="0"/>
              <a:t>Problem</a:t>
            </a:r>
          </a:p>
          <a:p>
            <a:pPr lvl="2"/>
            <a:r>
              <a:rPr lang="en-US" dirty="0"/>
              <a:t>The SMS is in Chinese Text,  not </a:t>
            </a:r>
            <a:r>
              <a:rPr lang="en-US" b="1" dirty="0"/>
              <a:t>English</a:t>
            </a:r>
          </a:p>
          <a:p>
            <a:pPr lvl="2"/>
            <a:r>
              <a:rPr lang="en-US" dirty="0"/>
              <a:t>the foreign student’s cell phone can’t display, he can’t read </a:t>
            </a:r>
            <a:r>
              <a:rPr lang="en-US"/>
              <a:t>it either! 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have to work together, seamlessly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work on a reader app, it has a dictionary,  you have 2 features:</a:t>
            </a:r>
          </a:p>
          <a:p>
            <a:pPr lvl="1"/>
            <a:r>
              <a:rPr lang="en-US" dirty="0"/>
              <a:t>Download the dictionary</a:t>
            </a:r>
          </a:p>
          <a:p>
            <a:pPr lvl="1"/>
            <a:r>
              <a:rPr lang="en-US" dirty="0"/>
              <a:t>When click a word, show the dictionary entry,  if no dictionary is present, </a:t>
            </a:r>
          </a:p>
          <a:p>
            <a:pPr lvl="2"/>
            <a:r>
              <a:rPr lang="en-US" dirty="0"/>
              <a:t>A) throw out an exception</a:t>
            </a:r>
          </a:p>
          <a:p>
            <a:pPr lvl="2"/>
            <a:r>
              <a:rPr lang="en-US" dirty="0"/>
              <a:t>B) a </a:t>
            </a:r>
            <a:r>
              <a:rPr lang="en-US" dirty="0" err="1"/>
              <a:t>dlg</a:t>
            </a:r>
            <a:r>
              <a:rPr lang="en-US" dirty="0"/>
              <a:t> to promote user to download</a:t>
            </a:r>
          </a:p>
          <a:p>
            <a:pPr lvl="2"/>
            <a:r>
              <a:rPr lang="en-US" dirty="0"/>
              <a:t>C) secretly download</a:t>
            </a:r>
          </a:p>
          <a:p>
            <a:pPr lvl="2"/>
            <a:r>
              <a:rPr lang="en-US" dirty="0"/>
              <a:t>D) cancelable download</a:t>
            </a:r>
          </a:p>
        </p:txBody>
      </p:sp>
    </p:spTree>
    <p:extLst>
      <p:ext uri="{BB962C8B-B14F-4D97-AF65-F5344CB8AC3E}">
        <p14:creationId xmlns:p14="http://schemas.microsoft.com/office/powerpoint/2010/main" val="48602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Kindle for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9" y="2590800"/>
            <a:ext cx="82772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28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&amp; Scenario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 interact with software</a:t>
            </a:r>
          </a:p>
          <a:p>
            <a:r>
              <a:rPr lang="en-US" dirty="0"/>
              <a:t>Persona has a “need”</a:t>
            </a:r>
          </a:p>
          <a:p>
            <a:r>
              <a:rPr lang="en-US" dirty="0"/>
              <a:t>Persona uses the software to solve the “need”,  in multiple steps. </a:t>
            </a:r>
          </a:p>
          <a:p>
            <a:r>
              <a:rPr lang="en-US" dirty="0"/>
              <a:t>Persona’s need is solved,  he/she is happy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52400"/>
            <a:ext cx="9448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Persona – used in Visual Studio</a:t>
            </a:r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914400" y="1828800"/>
            <a:ext cx="8077200" cy="4648200"/>
          </a:xfrm>
        </p:spPr>
        <p:txBody>
          <a:bodyPr>
            <a:noAutofit/>
          </a:bodyPr>
          <a:lstStyle/>
          <a:p>
            <a:r>
              <a:rPr lang="en-US" b="1" dirty="0"/>
              <a:t>Challenges for Visual Studio Team</a:t>
            </a:r>
          </a:p>
          <a:p>
            <a:pPr lvl="1"/>
            <a:r>
              <a:rPr lang="en-US" sz="1800" dirty="0"/>
              <a:t>there are millions of customers,  using the software in different ways, for different purpose…</a:t>
            </a:r>
          </a:p>
          <a:p>
            <a:pPr lvl="2"/>
            <a:r>
              <a:rPr lang="en-US" sz="1400" dirty="0"/>
              <a:t>VB, C#, C++, MFC, asp.net, J#, TFS, </a:t>
            </a:r>
            <a:r>
              <a:rPr lang="en-US" sz="1400" dirty="0" err="1"/>
              <a:t>.Net</a:t>
            </a:r>
            <a:r>
              <a:rPr lang="en-US" sz="1400" dirty="0"/>
              <a:t> Framework</a:t>
            </a:r>
          </a:p>
          <a:p>
            <a:pPr lvl="2"/>
            <a:r>
              <a:rPr lang="en-US" sz="1400" dirty="0"/>
              <a:t>Hobbyist,  students, professionals, </a:t>
            </a:r>
          </a:p>
          <a:p>
            <a:pPr lvl="2"/>
            <a:r>
              <a:rPr lang="en-US" sz="1400" dirty="0"/>
              <a:t>Server, PC, embedded, web, </a:t>
            </a:r>
          </a:p>
          <a:p>
            <a:pPr lvl="2"/>
            <a:r>
              <a:rPr lang="en-US" sz="1400" dirty="0"/>
              <a:t>Team size – 1..1000</a:t>
            </a:r>
          </a:p>
          <a:p>
            <a:pPr lvl="2"/>
            <a:r>
              <a:rPr lang="en-US" sz="1400" dirty="0"/>
              <a:t>Different culture and country</a:t>
            </a:r>
          </a:p>
          <a:p>
            <a:pPr lvl="1"/>
            <a:r>
              <a:rPr lang="en-US" sz="1800" dirty="0"/>
              <a:t>how to design the next version to satisfy most of them?</a:t>
            </a:r>
          </a:p>
          <a:p>
            <a:pPr lvl="1"/>
            <a:r>
              <a:rPr lang="en-US" sz="1800" dirty="0"/>
              <a:t>How to make sure the target customers get the benefit from end-to-end?</a:t>
            </a:r>
          </a:p>
          <a:p>
            <a:pPr lvl="1"/>
            <a:r>
              <a:rPr lang="en-US" sz="1800" dirty="0"/>
              <a:t>There are 500 developers working in VS team,  how do we convince all of them agree on serving the same group of customers?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1961D9-DEFB-4183-A041-8D2381B7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225" y="0"/>
            <a:ext cx="1628775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86B74-0FCE-4BC5-B6BE-E84C7563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225" y="2104427"/>
            <a:ext cx="16383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1B608-B53F-4B62-B5DD-FF1D8AF98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224" y="4152900"/>
            <a:ext cx="1628775" cy="26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9C9-6544-43A7-946D-2305A07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CE2643-CDD7-4031-92FB-E2628CE98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958" y="2598104"/>
            <a:ext cx="10233025" cy="3208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0437E-2F86-424F-A6B0-D34A563FCABC}"/>
              </a:ext>
            </a:extLst>
          </p:cNvPr>
          <p:cNvSpPr txBox="1"/>
          <p:nvPr/>
        </p:nvSpPr>
        <p:spPr>
          <a:xfrm>
            <a:off x="1012166" y="1742536"/>
            <a:ext cx="672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用到一些编程的技术人员，但不是专业编程的。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529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9C9-6544-43A7-946D-2305A07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16123-B440-4A7B-8A35-78659A3FC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75" y="2915459"/>
            <a:ext cx="10233025" cy="217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91758-4D40-40FB-B991-08E01DE59461}"/>
              </a:ext>
            </a:extLst>
          </p:cNvPr>
          <p:cNvSpPr txBox="1"/>
          <p:nvPr/>
        </p:nvSpPr>
        <p:spPr>
          <a:xfrm>
            <a:off x="838200" y="1690688"/>
            <a:ext cx="605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IT </a:t>
            </a:r>
            <a:r>
              <a:rPr lang="zh-CN" altLang="en-US" sz="2400" dirty="0"/>
              <a:t>公司的程序员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1471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9C9-6544-43A7-946D-2305A07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17E03F-A1E2-4DFB-BC2C-8F8178033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老司机，架构师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BDC45-1E9E-4F29-8B84-4F53B5AB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9" y="2697192"/>
            <a:ext cx="9736781" cy="22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5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76FD-97FA-41C7-8FAE-1B9A6B76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都按照用户的要求来？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8564-476B-407F-B96C-70D58A02D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我把用户需求 </a:t>
            </a:r>
            <a:r>
              <a:rPr lang="en-US" altLang="zh-CN" dirty="0"/>
              <a:t>100% </a:t>
            </a:r>
            <a:r>
              <a:rPr lang="zh-CN" altLang="en-US" dirty="0"/>
              <a:t>都实现了，不就行了么？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24319-B941-4335-88BE-671E2F76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13" y="2282451"/>
            <a:ext cx="6734355" cy="2293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403B9-A966-4B25-AC53-CDD4BF73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109" y="3372610"/>
            <a:ext cx="100965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8A174-41C9-4812-8B01-8FBDF2B0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24" y="4342273"/>
            <a:ext cx="3445576" cy="25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1968-F4D9-4D1A-B31C-44D4A94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产品不是为所有人服务的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83F03-FF82-4608-AFCB-19683BF06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770194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典型用户的模板可以包括：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1.  </a:t>
            </a:r>
            <a:r>
              <a:rPr lang="zh-CN" altLang="en-US" dirty="0"/>
              <a:t>名字（越自然越好）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2.  </a:t>
            </a:r>
            <a:r>
              <a:rPr lang="zh-CN" altLang="en-US" dirty="0"/>
              <a:t>年龄和收入（不同年龄和收入的用户有不同的需求）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3.  </a:t>
            </a:r>
            <a:r>
              <a:rPr lang="zh-CN" altLang="en-US" dirty="0"/>
              <a:t>代表的用户在市场上的比例和重要性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dirty="0"/>
              <a:t>比例大不等同于重要性高，如付费的用户比例 较少，但是影响大，所以更重要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4.  </a:t>
            </a:r>
            <a:r>
              <a:rPr lang="zh-CN" altLang="en-US" dirty="0"/>
              <a:t>使用这个软件的典型场景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5.  </a:t>
            </a:r>
            <a:r>
              <a:rPr lang="zh-CN" altLang="en-US" dirty="0"/>
              <a:t>使用本产品的环境（在办公室</a:t>
            </a:r>
            <a:r>
              <a:rPr lang="en-US" altLang="zh-CN" dirty="0"/>
              <a:t>/ </a:t>
            </a:r>
            <a:r>
              <a:rPr lang="zh-CN" altLang="en-US" dirty="0"/>
              <a:t>家里</a:t>
            </a:r>
            <a:r>
              <a:rPr lang="en-US" altLang="zh-CN" dirty="0"/>
              <a:t>/ </a:t>
            </a:r>
            <a:r>
              <a:rPr lang="zh-CN" altLang="en-US" dirty="0"/>
              <a:t>沙发</a:t>
            </a:r>
            <a:r>
              <a:rPr lang="en-US" altLang="zh-CN" dirty="0"/>
              <a:t>/ </a:t>
            </a:r>
            <a:r>
              <a:rPr lang="zh-CN" altLang="en-US" dirty="0"/>
              <a:t>床上</a:t>
            </a:r>
            <a:r>
              <a:rPr lang="en-US" altLang="zh-CN" dirty="0"/>
              <a:t>/ </a:t>
            </a:r>
            <a:r>
              <a:rPr lang="zh-CN" altLang="en-US" dirty="0"/>
              <a:t>公共汽车</a:t>
            </a:r>
            <a:r>
              <a:rPr lang="en-US" altLang="zh-CN" dirty="0"/>
              <a:t>/ </a:t>
            </a:r>
            <a:r>
              <a:rPr lang="zh-CN" altLang="en-US" dirty="0"/>
              <a:t>地铁</a:t>
            </a:r>
            <a:r>
              <a:rPr lang="en-US" altLang="zh-CN" dirty="0"/>
              <a:t>……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6.  </a:t>
            </a:r>
            <a:r>
              <a:rPr lang="zh-CN" altLang="en-US" dirty="0"/>
              <a:t>生活</a:t>
            </a:r>
            <a:r>
              <a:rPr lang="en-US" altLang="zh-CN" dirty="0"/>
              <a:t>/ </a:t>
            </a:r>
            <a:r>
              <a:rPr lang="zh-CN" altLang="en-US" dirty="0"/>
              <a:t>工作情况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7.  </a:t>
            </a:r>
            <a:r>
              <a:rPr lang="zh-CN" altLang="en-US" dirty="0"/>
              <a:t>知识层次和能力（教育程度，对电脑、互联网的熟悉程度）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8.  </a:t>
            </a:r>
            <a:r>
              <a:rPr lang="zh-CN" altLang="en-US" dirty="0"/>
              <a:t>用户的动机、目的和困难（困难 </a:t>
            </a:r>
            <a:r>
              <a:rPr lang="en-US" altLang="zh-CN" dirty="0"/>
              <a:t>= </a:t>
            </a:r>
            <a:r>
              <a:rPr lang="zh-CN" altLang="en-US" dirty="0"/>
              <a:t>需要解决的问题）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9.  </a:t>
            </a:r>
            <a:r>
              <a:rPr lang="zh-CN" altLang="en-US" dirty="0"/>
              <a:t>用户的偏好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96189-DC08-44B8-8814-B4F0FB0E1593}"/>
              </a:ext>
            </a:extLst>
          </p:cNvPr>
          <p:cNvSpPr txBox="1"/>
          <p:nvPr/>
        </p:nvSpPr>
        <p:spPr>
          <a:xfrm>
            <a:off x="9149750" y="1684937"/>
            <a:ext cx="2484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实践：写下自己产品的典型用户</a:t>
            </a:r>
            <a:endParaRPr lang="en-US" altLang="zh-CN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altLang="zh-CN" b="1" dirty="0">
                <a:solidFill>
                  <a:srgbClr val="FFFF00"/>
                </a:solidFill>
              </a:rPr>
              <a:t>10 </a:t>
            </a:r>
            <a:r>
              <a:rPr lang="zh-CN" altLang="en-US" b="1" dirty="0">
                <a:solidFill>
                  <a:srgbClr val="FFFF00"/>
                </a:solidFill>
              </a:rPr>
              <a:t>分钟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85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56A7-6115-407B-8901-B4276070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典型场景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1056D-8315-4D0B-A0BB-03F0EB794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现实生活中，一个银行从业者发的一条微博，他体会了“</a:t>
            </a:r>
            <a:r>
              <a:rPr lang="en-US" altLang="zh-CN" dirty="0"/>
              <a:t>ATM</a:t>
            </a:r>
            <a:r>
              <a:rPr lang="zh-CN" altLang="en-US" dirty="0"/>
              <a:t>无卡取现”功能的强大：</a:t>
            </a:r>
          </a:p>
          <a:p>
            <a:endParaRPr lang="en-US" dirty="0"/>
          </a:p>
          <a:p>
            <a:r>
              <a:rPr lang="zh-CN" altLang="en-US" dirty="0"/>
              <a:t>特意带上手机和令牌，不带银行卡，感受一下我行的</a:t>
            </a:r>
            <a:r>
              <a:rPr lang="zh-CN" altLang="en-US" b="1" dirty="0"/>
              <a:t>无卡取现</a:t>
            </a:r>
            <a:r>
              <a:rPr lang="zh-CN" altLang="en-US" dirty="0"/>
              <a:t>，结果连自助银行的门儿 都没进去，不刷卡怎么开门啊</a:t>
            </a:r>
            <a:r>
              <a:rPr lang="en-US" altLang="zh-CN" dirty="0"/>
              <a:t>……</a:t>
            </a:r>
          </a:p>
          <a:p>
            <a:endParaRPr lang="en-US" dirty="0"/>
          </a:p>
        </p:txBody>
      </p:sp>
      <p:pic>
        <p:nvPicPr>
          <p:cNvPr id="1026" name="Picture 2" descr="https://timgsa.baidu.com/timg?image&amp;quality=80&amp;size=b9999_10000&amp;sec=1534009215881&amp;di=30fb4b5376eed6af63529517a0ee8016&amp;imgtype=0&amp;src=http%3A%2F%2Fimg2.jc001.cn%2Fimg%2F244%2F1005244%2F1104%2F114da85a377a644.jpg">
            <a:extLst>
              <a:ext uri="{FF2B5EF4-FFF2-40B4-BE49-F238E27FC236}">
                <a16:creationId xmlns:a16="http://schemas.microsoft.com/office/drawing/2014/main" id="{5198C125-B605-4640-B456-1B0FFE38D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4" r="26793" b="2"/>
          <a:stretch/>
        </p:blipFill>
        <p:spPr bwMode="auto">
          <a:xfrm>
            <a:off x="7848600" y="10"/>
            <a:ext cx="43434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1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F616-66BE-4539-BC84-ABBD25DD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400" dirty="0"/>
              <a:t>实践环节 </a:t>
            </a:r>
            <a:r>
              <a:rPr lang="en-US" altLang="zh-CN" sz="4400" dirty="0"/>
              <a:t>– </a:t>
            </a:r>
            <a:r>
              <a:rPr lang="zh-CN" altLang="en-US" sz="4400" dirty="0"/>
              <a:t>典型场景下的典型用户</a:t>
            </a:r>
            <a:br>
              <a:rPr lang="en-US" altLang="zh-CN" sz="4400" dirty="0"/>
            </a:br>
            <a:r>
              <a:rPr lang="zh-CN" altLang="en-US" sz="4400" dirty="0"/>
              <a:t>客户的任务和困难</a:t>
            </a:r>
            <a:endParaRPr lang="en-US" sz="44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729B815-0C17-439C-BC4F-1BE12BA6E63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20774" y="1825625"/>
          <a:ext cx="6804026" cy="4745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013">
                  <a:extLst>
                    <a:ext uri="{9D8B030D-6E8A-4147-A177-3AD203B41FA5}">
                      <a16:colId xmlns:a16="http://schemas.microsoft.com/office/drawing/2014/main" val="3268548631"/>
                    </a:ext>
                  </a:extLst>
                </a:gridCol>
                <a:gridCol w="3402013">
                  <a:extLst>
                    <a:ext uri="{9D8B030D-6E8A-4147-A177-3AD203B41FA5}">
                      <a16:colId xmlns:a16="http://schemas.microsoft.com/office/drawing/2014/main" val="418393474"/>
                    </a:ext>
                  </a:extLst>
                </a:gridCol>
              </a:tblGrid>
              <a:tr h="66135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典型用户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2937"/>
                  </a:ext>
                </a:extLst>
              </a:tr>
              <a:tr h="1432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客户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30375"/>
                  </a:ext>
                </a:extLst>
              </a:tr>
              <a:tr h="2573694"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我们相信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这种类型的客户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algn="ctr"/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为了实现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某种目标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需要完成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这样的任务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endParaRPr lang="en-US" sz="240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他们在试图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完成任务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时碰到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这样的问题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因此受挫</a:t>
                      </a:r>
                      <a:endParaRPr 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9821"/>
                  </a:ext>
                </a:extLst>
              </a:tr>
            </a:tbl>
          </a:graphicData>
        </a:graphic>
      </p:graphicFrame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1229AF54-0579-4ECA-95EC-6FA8EB78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1427" y="2840642"/>
            <a:ext cx="914400" cy="914400"/>
          </a:xfrm>
          <a:prstGeom prst="rect">
            <a:avLst/>
          </a:prstGeom>
        </p:spPr>
      </p:pic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96F1AB73-05D2-4C45-AF8C-3A70152A7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5700" y="28406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DB6AE9-B15E-4FBA-B865-D25F4AE58D8C}"/>
              </a:ext>
            </a:extLst>
          </p:cNvPr>
          <p:cNvSpPr txBox="1"/>
          <p:nvPr/>
        </p:nvSpPr>
        <p:spPr>
          <a:xfrm>
            <a:off x="8235352" y="1825625"/>
            <a:ext cx="3485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小崔送给岳父一个 </a:t>
            </a:r>
            <a:r>
              <a:rPr lang="en-US" altLang="zh-CN" dirty="0"/>
              <a:t>&lt;</a:t>
            </a:r>
            <a:r>
              <a:rPr lang="zh-CN" altLang="en-US" dirty="0"/>
              <a:t>健康电子手环</a:t>
            </a:r>
            <a:r>
              <a:rPr lang="en-US" altLang="zh-CN" dirty="0"/>
              <a:t>&gt;</a:t>
            </a:r>
            <a:r>
              <a:rPr lang="zh-CN" altLang="en-US" dirty="0"/>
              <a:t>，  岳父第一次开机、用自己的手机完成设置和同步。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有什么困难？</a:t>
            </a:r>
            <a:endParaRPr lang="en-US" altLang="zh-CN" dirty="0"/>
          </a:p>
          <a:p>
            <a:r>
              <a:rPr lang="zh-CN" altLang="en-US" dirty="0"/>
              <a:t>在 手环</a:t>
            </a:r>
            <a:r>
              <a:rPr lang="en-US" altLang="zh-CN" dirty="0"/>
              <a:t>/</a:t>
            </a:r>
            <a:r>
              <a:rPr lang="zh-CN" altLang="en-US" dirty="0"/>
              <a:t>手机 之间切换多少次？</a:t>
            </a:r>
            <a:endParaRPr lang="en-US" altLang="zh-CN" dirty="0"/>
          </a:p>
          <a:p>
            <a:r>
              <a:rPr lang="zh-CN" altLang="en-US" dirty="0"/>
              <a:t>用多长时间才能完成？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张老师要给五年级的学生布置</a:t>
            </a:r>
            <a:r>
              <a:rPr lang="en-US" altLang="zh-CN" dirty="0"/>
              <a:t> 100 </a:t>
            </a:r>
            <a:r>
              <a:rPr lang="zh-CN" altLang="en-US" dirty="0"/>
              <a:t>道四则运算题目，她要怎么从自己的手机操作？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能改进  </a:t>
            </a:r>
            <a:r>
              <a:rPr lang="en-US" altLang="zh-CN" b="1" dirty="0">
                <a:solidFill>
                  <a:srgbClr val="FFFF00"/>
                </a:solidFill>
              </a:rPr>
              <a:t>10X  </a:t>
            </a:r>
            <a:r>
              <a:rPr lang="zh-CN" altLang="en-US" b="1" dirty="0">
                <a:solidFill>
                  <a:srgbClr val="FFFF00"/>
                </a:solidFill>
              </a:rPr>
              <a:t>么？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75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CB6B-9B1F-48CE-AF80-94DFDD33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实践：找到最困难，最典型的场景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8521-58B0-451F-A6A9-4F55A702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我们能提高 </a:t>
            </a:r>
            <a:r>
              <a:rPr lang="en-US" altLang="zh-CN" dirty="0"/>
              <a:t>10X </a:t>
            </a:r>
            <a:r>
              <a:rPr lang="zh-CN" altLang="en-US" dirty="0"/>
              <a:t>（用户满意度，效率）么？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提高 </a:t>
            </a:r>
            <a:r>
              <a:rPr lang="en-US" altLang="zh-CN" dirty="0"/>
              <a:t>10X</a:t>
            </a:r>
            <a:r>
              <a:rPr lang="zh-CN" altLang="en-US" dirty="0"/>
              <a:t>，  能促使用户给我们 </a:t>
            </a:r>
            <a:r>
              <a:rPr lang="en-US" altLang="zh-CN" dirty="0"/>
              <a:t>5 </a:t>
            </a:r>
            <a:r>
              <a:rPr lang="zh-CN" altLang="en-US" dirty="0"/>
              <a:t>星评价么？ 能提高用户使用率么？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5BD1-3498-4237-9FAB-AFFF2325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探究客户到底需要什么？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DDFA0-4302-42BF-B1B0-4E98C0071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</a:t>
            </a:r>
            <a:r>
              <a:rPr lang="zh-CN" altLang="en-US" dirty="0"/>
              <a:t>什么样的客户</a:t>
            </a:r>
            <a:r>
              <a:rPr lang="en-US" dirty="0"/>
              <a:t>]</a:t>
            </a:r>
          </a:p>
          <a:p>
            <a:pPr lvl="1"/>
            <a:r>
              <a:rPr lang="en-US" altLang="zh-CN" dirty="0"/>
              <a:t>TA </a:t>
            </a:r>
            <a:r>
              <a:rPr lang="zh-CN" altLang="en-US" dirty="0"/>
              <a:t>在公司</a:t>
            </a:r>
            <a:r>
              <a:rPr lang="en-US" altLang="zh-CN" dirty="0"/>
              <a:t>/</a:t>
            </a:r>
            <a:r>
              <a:rPr lang="zh-CN" altLang="en-US" dirty="0"/>
              <a:t>家庭</a:t>
            </a:r>
            <a:r>
              <a:rPr lang="en-US" altLang="zh-CN" dirty="0"/>
              <a:t>/</a:t>
            </a:r>
            <a:r>
              <a:rPr lang="zh-CN" altLang="en-US" dirty="0"/>
              <a:t>学校</a:t>
            </a:r>
            <a:r>
              <a:rPr lang="en-US" altLang="zh-CN" dirty="0"/>
              <a:t>/</a:t>
            </a:r>
            <a:r>
              <a:rPr lang="zh-CN" altLang="en-US" dirty="0"/>
              <a:t>社区</a:t>
            </a:r>
            <a:r>
              <a:rPr lang="en-US" altLang="zh-CN" dirty="0"/>
              <a:t>/…</a:t>
            </a:r>
            <a:r>
              <a:rPr lang="zh-CN" altLang="en-US" dirty="0"/>
              <a:t>里面处于什么位置，负责什么</a:t>
            </a:r>
            <a:r>
              <a:rPr lang="en-US" altLang="zh-CN" dirty="0"/>
              <a:t>?</a:t>
            </a:r>
          </a:p>
          <a:p>
            <a:pPr lvl="1"/>
            <a:r>
              <a:rPr lang="en-US" dirty="0"/>
              <a:t>TA </a:t>
            </a:r>
            <a:r>
              <a:rPr lang="zh-CN" altLang="en-US" dirty="0"/>
              <a:t>目前用什么样的办法</a:t>
            </a:r>
            <a:r>
              <a:rPr lang="en-US" altLang="zh-CN" dirty="0"/>
              <a:t>/</a:t>
            </a:r>
            <a:r>
              <a:rPr lang="zh-CN" altLang="en-US" dirty="0"/>
              <a:t>工具</a:t>
            </a:r>
            <a:endParaRPr lang="en-US" altLang="zh-CN" dirty="0"/>
          </a:p>
          <a:p>
            <a:r>
              <a:rPr lang="en-US" dirty="0"/>
              <a:t>[</a:t>
            </a:r>
            <a:r>
              <a:rPr lang="zh-CN" altLang="en-US" dirty="0"/>
              <a:t>待完成的任务</a:t>
            </a:r>
            <a:r>
              <a:rPr lang="en-US" dirty="0"/>
              <a:t>]</a:t>
            </a:r>
          </a:p>
          <a:p>
            <a:pPr lvl="1"/>
            <a:r>
              <a:rPr lang="zh-CN" altLang="en-US" dirty="0"/>
              <a:t>任务的频繁程度</a:t>
            </a:r>
            <a:endParaRPr lang="en-US" altLang="zh-CN" dirty="0"/>
          </a:p>
          <a:p>
            <a:pPr lvl="1"/>
            <a:r>
              <a:rPr lang="zh-CN" altLang="en-US" dirty="0"/>
              <a:t>任务的细节</a:t>
            </a:r>
            <a:endParaRPr lang="en-US" altLang="zh-CN" dirty="0"/>
          </a:p>
          <a:p>
            <a:r>
              <a:rPr lang="en-US" dirty="0"/>
              <a:t>[ </a:t>
            </a:r>
            <a:r>
              <a:rPr lang="zh-CN" altLang="en-US" dirty="0"/>
              <a:t>动机</a:t>
            </a:r>
            <a:r>
              <a:rPr lang="en-US" dirty="0"/>
              <a:t> ]</a:t>
            </a:r>
          </a:p>
          <a:p>
            <a:pPr lvl="1"/>
            <a:r>
              <a:rPr lang="zh-CN" altLang="en-US" dirty="0"/>
              <a:t>完成任务的动机是？完成之后是达到了什么状态</a:t>
            </a:r>
            <a:endParaRPr lang="en-US" altLang="zh-CN" dirty="0"/>
          </a:p>
          <a:p>
            <a:r>
              <a:rPr lang="en-US" dirty="0"/>
              <a:t>[ </a:t>
            </a:r>
            <a:r>
              <a:rPr lang="zh-CN" altLang="en-US" dirty="0"/>
              <a:t>问题</a:t>
            </a:r>
            <a:r>
              <a:rPr lang="en-US" dirty="0"/>
              <a:t> ]</a:t>
            </a:r>
          </a:p>
          <a:p>
            <a:pPr lvl="1"/>
            <a:r>
              <a:rPr lang="zh-CN" altLang="en-US" dirty="0"/>
              <a:t>最大的烦恼是什么？ 现在客户是怎么绕过这些问题的？</a:t>
            </a:r>
            <a:endParaRPr lang="en-US" altLang="zh-CN" dirty="0"/>
          </a:p>
          <a:p>
            <a:pPr lvl="1"/>
            <a:r>
              <a:rPr lang="zh-CN" altLang="en-US" dirty="0"/>
              <a:t>对于 </a:t>
            </a:r>
            <a:r>
              <a:rPr lang="en-US" altLang="zh-CN" dirty="0"/>
              <a:t>[ </a:t>
            </a:r>
            <a:r>
              <a:rPr lang="zh-CN" altLang="en-US" dirty="0"/>
              <a:t>待完成的任务</a:t>
            </a:r>
            <a:r>
              <a:rPr lang="en-US" altLang="zh-CN" dirty="0"/>
              <a:t> ]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如果你能改变一件事情，你想改变什么？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29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9281-4981-4DF9-A79C-6432F87F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实践：继续描述典型场景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49D1-07D9-4D88-9EEC-1BAF70C8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用快速原型工具或笔和纸</a:t>
            </a:r>
            <a:endParaRPr lang="en-US" altLang="zh-CN" dirty="0"/>
          </a:p>
          <a:p>
            <a:r>
              <a:rPr lang="zh-CN" altLang="en-US" dirty="0"/>
              <a:t>画出另一个典型场景，描述典型用户如何解决问题</a:t>
            </a:r>
            <a:endParaRPr lang="en-US" altLang="zh-CN" dirty="0"/>
          </a:p>
          <a:p>
            <a:r>
              <a:rPr lang="zh-CN" altLang="en-US" dirty="0"/>
              <a:t>原型设计的工具：</a:t>
            </a:r>
            <a:endParaRPr lang="en-US" altLang="zh-CN" dirty="0"/>
          </a:p>
          <a:p>
            <a:pPr lvl="1"/>
            <a:r>
              <a:rPr lang="en-US" dirty="0">
                <a:hlinkClick r:id="rId2"/>
              </a:rPr>
              <a:t>https://www.zhihu.com/question/19572438</a:t>
            </a:r>
            <a:r>
              <a:rPr lang="en-US" dirty="0"/>
              <a:t>  </a:t>
            </a:r>
            <a:r>
              <a:rPr lang="en-US" altLang="zh-CN" dirty="0"/>
              <a:t>Axure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https://zhuanlan.zhihu.com/p/34082256</a:t>
            </a:r>
            <a:r>
              <a:rPr lang="en-US" dirty="0"/>
              <a:t>    </a:t>
            </a:r>
            <a:r>
              <a:rPr lang="zh-CN" altLang="en-US" dirty="0"/>
              <a:t>墨刀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2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56D6BE-9F42-4257-AF86-F7ADD2F93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6616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2837CF7-EFEC-4B29-A2F8-CE22A481B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534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27854-8EBC-4576-B0B9-88B323F1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en-US" altLang="zh-CN"/>
              <a:t>MVP  vs. MBP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B9B3-FF6A-4D82-AD84-77871238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r>
              <a:rPr lang="en-US" sz="2400"/>
              <a:t>Minimum Viable Product (</a:t>
            </a:r>
            <a:r>
              <a:rPr lang="zh-CN" altLang="en-US" sz="2400"/>
              <a:t>技术原型</a:t>
            </a:r>
            <a:r>
              <a:rPr lang="en-US" sz="2400"/>
              <a:t>)</a:t>
            </a:r>
          </a:p>
          <a:p>
            <a:endParaRPr lang="en-US" sz="2400"/>
          </a:p>
          <a:p>
            <a:r>
              <a:rPr lang="en-US" sz="2400"/>
              <a:t>Maximum Beautiful Product </a:t>
            </a:r>
            <a:r>
              <a:rPr lang="zh-CN" altLang="en-US" sz="2400"/>
              <a:t>（希望一炮而红的产品）</a:t>
            </a:r>
            <a:endParaRPr lang="en-US" sz="2400"/>
          </a:p>
        </p:txBody>
      </p:sp>
      <p:pic>
        <p:nvPicPr>
          <p:cNvPr id="2050" name="Picture 2" descr="æ¥çæºå¾å">
            <a:extLst>
              <a:ext uri="{FF2B5EF4-FFF2-40B4-BE49-F238E27FC236}">
                <a16:creationId xmlns:a16="http://schemas.microsoft.com/office/drawing/2014/main" id="{FC49A2A6-6C3C-4064-A297-8B738BF5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78" y="850117"/>
            <a:ext cx="3465289" cy="21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æ¥çæºå¾å">
            <a:extLst>
              <a:ext uri="{FF2B5EF4-FFF2-40B4-BE49-F238E27FC236}">
                <a16:creationId xmlns:a16="http://schemas.microsoft.com/office/drawing/2014/main" id="{BE484041-F346-4804-9827-D63BC59D2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831386"/>
            <a:ext cx="3507509" cy="23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18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8915400" cy="1143000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en-US" altLang="zh-CN" dirty="0"/>
              <a:t>/</a:t>
            </a:r>
            <a:r>
              <a:rPr lang="zh-CN" altLang="en-US" dirty="0"/>
              <a:t>需求分析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828801"/>
            <a:ext cx="6777317" cy="350897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找到典型用户</a:t>
            </a:r>
            <a:endParaRPr lang="en-US" altLang="zh-CN" dirty="0"/>
          </a:p>
          <a:p>
            <a:pPr lvl="1"/>
            <a:r>
              <a:rPr lang="zh-CN" altLang="en-US" dirty="0"/>
              <a:t>我们就是研究院的研究员，难道我们还不是典型用户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不是！</a:t>
            </a:r>
            <a:endParaRPr lang="en-US" altLang="zh-CN" dirty="0"/>
          </a:p>
          <a:p>
            <a:r>
              <a:rPr lang="zh-CN" altLang="en-US" dirty="0"/>
              <a:t>典型用户</a:t>
            </a:r>
            <a:endParaRPr lang="en-US" altLang="zh-CN" dirty="0"/>
          </a:p>
          <a:p>
            <a:pPr lvl="1"/>
            <a:r>
              <a:rPr lang="en-US" dirty="0"/>
              <a:t>Senior Researcher</a:t>
            </a:r>
          </a:p>
          <a:p>
            <a:pPr lvl="1"/>
            <a:r>
              <a:rPr lang="en-US" dirty="0"/>
              <a:t>Junior Researcher</a:t>
            </a:r>
          </a:p>
          <a:p>
            <a:pPr lvl="1"/>
            <a:r>
              <a:rPr lang="en-US" dirty="0"/>
              <a:t>Students</a:t>
            </a:r>
          </a:p>
          <a:p>
            <a:r>
              <a:rPr lang="zh-CN" altLang="en-US" dirty="0"/>
              <a:t>专业人士研究用户的</a:t>
            </a:r>
            <a:r>
              <a:rPr lang="en-US" altLang="zh-CN" dirty="0"/>
              <a:t>UX/UI </a:t>
            </a:r>
            <a:r>
              <a:rPr lang="zh-CN" altLang="en-US" dirty="0"/>
              <a:t>需求</a:t>
            </a:r>
            <a:endParaRPr lang="en-US" altLang="zh-CN" dirty="0"/>
          </a:p>
          <a:p>
            <a:pPr lvl="1"/>
            <a:r>
              <a:rPr lang="zh-CN" altLang="en-US" dirty="0"/>
              <a:t>找到还没有被满足的需求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83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304800"/>
            <a:ext cx="7024744" cy="1143000"/>
          </a:xfrm>
        </p:spPr>
        <p:txBody>
          <a:bodyPr/>
          <a:lstStyle/>
          <a:p>
            <a:r>
              <a:rPr lang="en-US" altLang="zh-CN" dirty="0"/>
              <a:t>Anita – Senior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447800"/>
            <a:ext cx="6477000" cy="45720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Researcher working in industrial lab (e.g. MSR researcher)</a:t>
            </a:r>
          </a:p>
          <a:p>
            <a:pPr lvl="1"/>
            <a:r>
              <a:rPr lang="en-US" altLang="zh-CN" dirty="0"/>
              <a:t>Education: PhD,  Age: &gt;=35, h-index &gt; 20, </a:t>
            </a:r>
          </a:p>
          <a:p>
            <a:pPr lvl="1"/>
            <a:r>
              <a:rPr lang="en-US" altLang="zh-CN" dirty="0"/>
              <a:t>PAIN: </a:t>
            </a:r>
          </a:p>
          <a:p>
            <a:pPr lvl="2"/>
            <a:r>
              <a:rPr lang="en-US" altLang="zh-CN" dirty="0"/>
              <a:t>Hiring someone / check background</a:t>
            </a:r>
          </a:p>
          <a:p>
            <a:pPr lvl="2"/>
            <a:r>
              <a:rPr lang="en-US" altLang="zh-CN" dirty="0"/>
              <a:t>As Chair person, pick reviewers, PC member</a:t>
            </a:r>
          </a:p>
          <a:p>
            <a:pPr lvl="2"/>
            <a:r>
              <a:rPr lang="en-US" altLang="zh-CN" dirty="0"/>
              <a:t>Read/organize paper</a:t>
            </a:r>
          </a:p>
          <a:p>
            <a:pPr lvl="1"/>
            <a:r>
              <a:rPr lang="en-US" dirty="0"/>
              <a:t>Care about  “my rank” in the domain,  and correctness, completeness of my profile, </a:t>
            </a:r>
          </a:p>
          <a:p>
            <a:pPr lvl="1"/>
            <a:r>
              <a:rPr lang="en-US" dirty="0"/>
              <a:t>Care about rank of my dept. </a:t>
            </a:r>
          </a:p>
          <a:p>
            <a:pPr lvl="1"/>
            <a:r>
              <a:rPr lang="en-US" dirty="0"/>
              <a:t>Already know lots of people in such domain,  knowing  people is not top priority</a:t>
            </a:r>
          </a:p>
          <a:p>
            <a:pPr lvl="1"/>
            <a:r>
              <a:rPr lang="en-US" dirty="0"/>
              <a:t>Big influencer</a:t>
            </a:r>
          </a:p>
          <a:p>
            <a:endParaRPr lang="en-US" dirty="0"/>
          </a:p>
        </p:txBody>
      </p:sp>
      <p:pic>
        <p:nvPicPr>
          <p:cNvPr id="6" name="Picture 5" descr="perso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447800"/>
            <a:ext cx="2133600" cy="2133600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979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228600"/>
            <a:ext cx="7024744" cy="1143000"/>
          </a:xfrm>
        </p:spPr>
        <p:txBody>
          <a:bodyPr/>
          <a:lstStyle/>
          <a:p>
            <a:r>
              <a:rPr lang="en-US" altLang="zh-CN" dirty="0"/>
              <a:t>John – Junior Researcher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1447800"/>
            <a:ext cx="6781800" cy="4419600"/>
          </a:xfrm>
        </p:spPr>
        <p:txBody>
          <a:bodyPr>
            <a:noAutofit/>
          </a:bodyPr>
          <a:lstStyle/>
          <a:p>
            <a:pPr lvl="0"/>
            <a:r>
              <a:rPr lang="en-US" sz="2800" dirty="0"/>
              <a:t>College </a:t>
            </a:r>
            <a:r>
              <a:rPr lang="en-US" altLang="zh-CN" sz="2800" dirty="0"/>
              <a:t>assistant</a:t>
            </a:r>
            <a:r>
              <a:rPr lang="en-US" sz="2800" dirty="0"/>
              <a:t> professor</a:t>
            </a:r>
          </a:p>
          <a:p>
            <a:pPr lvl="1"/>
            <a:r>
              <a:rPr lang="en-US" altLang="zh-CN" sz="2000" dirty="0"/>
              <a:t>Handling both teaching and research</a:t>
            </a:r>
          </a:p>
          <a:p>
            <a:pPr lvl="1"/>
            <a:r>
              <a:rPr lang="en-US" altLang="zh-CN" sz="2000" dirty="0"/>
              <a:t>PAIN:</a:t>
            </a:r>
          </a:p>
          <a:p>
            <a:pPr lvl="2"/>
            <a:r>
              <a:rPr lang="en-US" altLang="zh-CN" sz="2000" b="1" dirty="0"/>
              <a:t>How to let more people know about my work?</a:t>
            </a:r>
          </a:p>
          <a:p>
            <a:pPr lvl="2"/>
            <a:r>
              <a:rPr lang="en-US" altLang="zh-CN" sz="2000" b="1" dirty="0"/>
              <a:t>Show my performance</a:t>
            </a:r>
          </a:p>
          <a:p>
            <a:pPr lvl="2"/>
            <a:r>
              <a:rPr lang="en-US" altLang="zh-CN" sz="2000" dirty="0"/>
              <a:t>Write paper with good reference</a:t>
            </a:r>
          </a:p>
          <a:p>
            <a:pPr lvl="2"/>
            <a:r>
              <a:rPr lang="en-US" altLang="zh-CN" sz="2000" dirty="0"/>
              <a:t>Generate a  list of paper for a class / curriculum </a:t>
            </a:r>
          </a:p>
          <a:p>
            <a:pPr lvl="2"/>
            <a:r>
              <a:rPr lang="en-US" altLang="zh-CN" sz="2000" dirty="0"/>
              <a:t>organize</a:t>
            </a:r>
            <a:r>
              <a:rPr lang="en-US" sz="2000" dirty="0"/>
              <a:t>,  browse, and  attending the right events. </a:t>
            </a:r>
          </a:p>
          <a:p>
            <a:pPr lvl="1"/>
            <a:r>
              <a:rPr lang="en-US" sz="2000" b="1" dirty="0"/>
              <a:t>Heavy user</a:t>
            </a:r>
          </a:p>
          <a:p>
            <a:pPr lvl="1"/>
            <a:r>
              <a:rPr lang="en-US" sz="2000" b="1" dirty="0"/>
              <a:t>Influencer – can influence students and peers.</a:t>
            </a:r>
          </a:p>
        </p:txBody>
      </p:sp>
      <p:pic>
        <p:nvPicPr>
          <p:cNvPr id="4" name="Picture 3" descr="persona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1000" y="1447801"/>
            <a:ext cx="1945564" cy="1459173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748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Scenario</a:t>
            </a:r>
            <a:r>
              <a:rPr lang="en-US" dirty="0"/>
              <a:t> != sum(functions)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zh-CN" altLang="en-US" dirty="0"/>
              <a:t>茶壶的功能</a:t>
            </a:r>
          </a:p>
          <a:p>
            <a:pPr lvl="1" fontAlgn="ctr"/>
            <a:r>
              <a:rPr lang="zh-CN" altLang="en-US" dirty="0"/>
              <a:t>茶壶盖</a:t>
            </a:r>
          </a:p>
          <a:p>
            <a:pPr lvl="1" fontAlgn="ctr"/>
            <a:r>
              <a:rPr lang="zh-CN" altLang="en-US" dirty="0"/>
              <a:t>茶壶体</a:t>
            </a:r>
          </a:p>
          <a:p>
            <a:pPr lvl="1" fontAlgn="ctr"/>
            <a:r>
              <a:rPr lang="zh-CN" altLang="en-US" dirty="0"/>
              <a:t>茶壶把</a:t>
            </a:r>
          </a:p>
          <a:p>
            <a:pPr lvl="1" fontAlgn="ctr"/>
            <a:r>
              <a:rPr lang="zh-CN" altLang="en-US" dirty="0"/>
              <a:t>茶壶嘴</a:t>
            </a:r>
          </a:p>
          <a:p>
            <a:pPr fontAlgn="ctr"/>
            <a:r>
              <a:rPr lang="zh-CN" altLang="en-US" dirty="0"/>
              <a:t>各个功能还要有机结合起来，满足用户的需求</a:t>
            </a:r>
          </a:p>
          <a:p>
            <a:pPr fontAlgn="ctr"/>
            <a:r>
              <a:rPr lang="zh-CN" altLang="en-US" dirty="0"/>
              <a:t>下面的茶壶满足了用户的需求了么？</a:t>
            </a:r>
          </a:p>
        </p:txBody>
      </p:sp>
    </p:spTree>
    <p:extLst>
      <p:ext uri="{BB962C8B-B14F-4D97-AF65-F5344CB8AC3E}">
        <p14:creationId xmlns:p14="http://schemas.microsoft.com/office/powerpoint/2010/main" val="2854807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3" y="152400"/>
            <a:ext cx="7024744" cy="1143000"/>
          </a:xfrm>
        </p:spPr>
        <p:txBody>
          <a:bodyPr/>
          <a:lstStyle/>
          <a:p>
            <a:r>
              <a:rPr lang="en-US" dirty="0"/>
              <a:t>John -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828800"/>
            <a:ext cx="6777317" cy="4495800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Show my network (co-author, co-occurrence)  in my home page</a:t>
            </a:r>
          </a:p>
          <a:p>
            <a:r>
              <a:rPr lang="en-US" altLang="zh-CN" dirty="0"/>
              <a:t>Show my “publication list” via simple </a:t>
            </a:r>
            <a:r>
              <a:rPr lang="en-US" altLang="zh-CN" dirty="0" err="1"/>
              <a:t>javascript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Track Conferences</a:t>
            </a:r>
          </a:p>
          <a:p>
            <a:r>
              <a:rPr lang="en-US" altLang="zh-CN" dirty="0"/>
              <a:t>See the timeline of a field (e.g. the up and down in papers about “Machine Learning”). </a:t>
            </a:r>
          </a:p>
          <a:p>
            <a:r>
              <a:rPr lang="en-US" altLang="zh-CN" dirty="0"/>
              <a:t>User contribution:</a:t>
            </a:r>
          </a:p>
          <a:p>
            <a:pPr lvl="1"/>
            <a:r>
              <a:rPr lang="en-US" altLang="zh-CN" dirty="0"/>
              <a:t>John finds that Libra doesn’t cover all of his papers,  he provides a URL via </a:t>
            </a:r>
            <a:r>
              <a:rPr lang="en-US" altLang="zh-CN" dirty="0" err="1"/>
              <a:t>libra</a:t>
            </a:r>
            <a:r>
              <a:rPr lang="en-US" altLang="zh-CN" dirty="0"/>
              <a:t> UI, and a couple of days,  he is happy to find out that </a:t>
            </a:r>
            <a:r>
              <a:rPr lang="en-US" altLang="zh-CN" dirty="0" err="1"/>
              <a:t>libra</a:t>
            </a:r>
            <a:r>
              <a:rPr lang="en-US" altLang="zh-CN" dirty="0"/>
              <a:t> covers his new papers.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614530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589" y="89560"/>
            <a:ext cx="7024744" cy="1143000"/>
          </a:xfrm>
        </p:spPr>
        <p:txBody>
          <a:bodyPr/>
          <a:lstStyle/>
          <a:p>
            <a:r>
              <a:rPr lang="en-US" altLang="zh-CN" dirty="0"/>
              <a:t>Brian –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589" y="1524000"/>
            <a:ext cx="7315200" cy="4572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PhD student major in CS</a:t>
            </a:r>
          </a:p>
          <a:p>
            <a:r>
              <a:rPr lang="en-US" dirty="0"/>
              <a:t>Frequently go online looking for paper for his/her own research,  </a:t>
            </a:r>
          </a:p>
          <a:p>
            <a:r>
              <a:rPr lang="en-US" altLang="zh-CN" dirty="0"/>
              <a:t>PAIN? </a:t>
            </a:r>
          </a:p>
          <a:p>
            <a:pPr lvl="1"/>
            <a:r>
              <a:rPr lang="en-US" dirty="0"/>
              <a:t>Working on his 1</a:t>
            </a:r>
            <a:r>
              <a:rPr lang="en-US" baseline="30000" dirty="0"/>
              <a:t>st</a:t>
            </a:r>
            <a:r>
              <a:rPr lang="en-US" dirty="0"/>
              <a:t> or 2</a:t>
            </a:r>
            <a:r>
              <a:rPr lang="en-US" baseline="30000" dirty="0"/>
              <a:t>nd</a:t>
            </a:r>
            <a:r>
              <a:rPr lang="en-US" dirty="0"/>
              <a:t> important paper</a:t>
            </a:r>
          </a:p>
          <a:p>
            <a:pPr lvl="1"/>
            <a:r>
              <a:rPr lang="en-US" dirty="0"/>
              <a:t>Need a comprehensive source of papers for homework and project</a:t>
            </a:r>
          </a:p>
          <a:p>
            <a:pPr lvl="1"/>
            <a:r>
              <a:rPr lang="en-US" dirty="0"/>
              <a:t>Check out researcher profiles (to help apply for advanced study)</a:t>
            </a:r>
          </a:p>
          <a:p>
            <a:pPr lvl="1"/>
            <a:r>
              <a:rPr lang="en-US" dirty="0"/>
              <a:t>Keep track of new papers</a:t>
            </a:r>
          </a:p>
          <a:p>
            <a:pPr lvl="1"/>
            <a:r>
              <a:rPr lang="en-US" altLang="zh-CN" dirty="0"/>
              <a:t> Job hunting</a:t>
            </a:r>
            <a:r>
              <a:rPr lang="en-US" dirty="0"/>
              <a:t> </a:t>
            </a:r>
          </a:p>
          <a:p>
            <a:pPr lvl="1"/>
            <a:r>
              <a:rPr lang="en-US" altLang="zh-CN" dirty="0"/>
              <a:t>English as 2</a:t>
            </a:r>
            <a:r>
              <a:rPr lang="en-US" altLang="zh-CN" baseline="30000" dirty="0"/>
              <a:t>nd</a:t>
            </a:r>
            <a:r>
              <a:rPr lang="en-US" altLang="zh-CN" dirty="0"/>
              <a:t> language</a:t>
            </a:r>
          </a:p>
          <a:p>
            <a:r>
              <a:rPr lang="en-US" altLang="zh-CN" dirty="0"/>
              <a:t>500K IT students in China</a:t>
            </a:r>
          </a:p>
          <a:p>
            <a:pPr lvl="1"/>
            <a:endParaRPr lang="en-US" dirty="0"/>
          </a:p>
        </p:txBody>
      </p:sp>
      <p:pic>
        <p:nvPicPr>
          <p:cNvPr id="4" name="Picture 3" descr="persona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432" y="1232560"/>
            <a:ext cx="1219200" cy="1836401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32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685800"/>
            <a:ext cx="7024744" cy="1143000"/>
          </a:xfrm>
        </p:spPr>
        <p:txBody>
          <a:bodyPr/>
          <a:lstStyle/>
          <a:p>
            <a:r>
              <a:rPr lang="en-US" dirty="0"/>
              <a:t>Brian -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977424"/>
            <a:ext cx="6777317" cy="3508977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Notify me when something happens</a:t>
            </a:r>
          </a:p>
          <a:p>
            <a:r>
              <a:rPr lang="en-US" altLang="zh-CN" dirty="0"/>
              <a:t>Get all papers in one field</a:t>
            </a:r>
          </a:p>
          <a:p>
            <a:pPr lvl="1"/>
            <a:r>
              <a:rPr lang="en-US" altLang="zh-CN" dirty="0"/>
              <a:t>Related papers</a:t>
            </a:r>
          </a:p>
          <a:p>
            <a:r>
              <a:rPr lang="en-US" altLang="zh-CN" dirty="0"/>
              <a:t>Check the importance of journals, conferences</a:t>
            </a:r>
          </a:p>
          <a:p>
            <a:r>
              <a:rPr lang="en-US" altLang="zh-CN" dirty="0"/>
              <a:t>Name disambiguation</a:t>
            </a:r>
          </a:p>
          <a:p>
            <a:pPr lvl="1"/>
            <a:r>
              <a:rPr lang="en-US" altLang="zh-CN" dirty="0"/>
              <a:t>Find Michael Cohen</a:t>
            </a:r>
          </a:p>
          <a:p>
            <a:r>
              <a:rPr lang="en-US" dirty="0"/>
              <a:t>Find out the “family tree” of a scholar, to understand his/her impact</a:t>
            </a:r>
          </a:p>
        </p:txBody>
      </p:sp>
    </p:spTree>
    <p:extLst>
      <p:ext uri="{BB962C8B-B14F-4D97-AF65-F5344CB8AC3E}">
        <p14:creationId xmlns:p14="http://schemas.microsoft.com/office/powerpoint/2010/main" val="207422826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873FE-24F4-40FD-BF6C-6ACE26D2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zh-CN" altLang="en-US" sz="4800" dirty="0">
                <a:solidFill>
                  <a:schemeClr val="tx1"/>
                </a:solidFill>
              </a:rPr>
              <a:t>用例</a:t>
            </a:r>
            <a:br>
              <a:rPr lang="en-US" altLang="zh-CN" sz="4800" dirty="0">
                <a:solidFill>
                  <a:schemeClr val="tx1"/>
                </a:solidFill>
              </a:rPr>
            </a:br>
            <a:r>
              <a:rPr lang="en-US" altLang="zh-CN" sz="4800" dirty="0">
                <a:solidFill>
                  <a:schemeClr val="tx1"/>
                </a:solidFill>
              </a:rPr>
              <a:t>Use Case</a:t>
            </a:r>
            <a:endParaRPr lang="en-US" sz="48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3DD32A-BDBD-496F-9691-527DE401B7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810805"/>
              </p:ext>
            </p:extLst>
          </p:nvPr>
        </p:nvGraphicFramePr>
        <p:xfrm>
          <a:off x="4662106" y="640075"/>
          <a:ext cx="6912245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7407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DB84-4182-4F13-B1A2-E7EF2B3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= User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4D52D-AF05-4612-9783-255DB0B3A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3BC03-676C-4019-8FBC-43C57046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6873"/>
            <a:ext cx="9144000" cy="28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29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714-ADC7-43D9-B0EC-CE1C30AE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规格说明书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E021-BC9E-4437-AFD6-666DA8BAA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Spec = Specification /</a:t>
            </a:r>
            <a:r>
              <a:rPr lang="zh-CN" altLang="en-US" dirty="0"/>
              <a:t>规格说明书</a:t>
            </a:r>
            <a:endParaRPr lang="en-US" altLang="zh-CN" dirty="0"/>
          </a:p>
          <a:p>
            <a:r>
              <a:rPr lang="en-US" altLang="zh-CN" dirty="0"/>
              <a:t>Functional Spec  </a:t>
            </a:r>
          </a:p>
          <a:p>
            <a:pPr lvl="1"/>
            <a:r>
              <a:rPr lang="en-US" altLang="zh-CN" dirty="0"/>
              <a:t>Tell people about a feature/function of a product, From user’s perspective</a:t>
            </a:r>
          </a:p>
          <a:p>
            <a:pPr lvl="1"/>
            <a:r>
              <a:rPr lang="en-US" dirty="0"/>
              <a:t>It doesn't care how the thing is implemented.  It talks about features. It specifies screens, menus, dialogs, and so on. </a:t>
            </a:r>
            <a:endParaRPr lang="en-US" altLang="zh-CN" dirty="0"/>
          </a:p>
          <a:p>
            <a:r>
              <a:rPr lang="en-US" altLang="zh-CN" dirty="0"/>
              <a:t>Technical Spec (aka design doc)</a:t>
            </a:r>
          </a:p>
          <a:p>
            <a:pPr lvl="1"/>
            <a:r>
              <a:rPr lang="en-US" altLang="zh-CN" dirty="0"/>
              <a:t>Tell the software team member or other partners how the function is implemented</a:t>
            </a:r>
          </a:p>
          <a:p>
            <a:pPr lvl="1"/>
            <a:r>
              <a:rPr lang="en-US" dirty="0"/>
              <a:t>data structures, relational database models, choice of programming languages and tools, algorithms, etc.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</a:t>
            </a:r>
            <a:r>
              <a:rPr lang="en-US" altLang="zh-CN" dirty="0"/>
              <a:t>Exercise – round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long does it take for you to “tie your shoe laces”? </a:t>
            </a:r>
            <a:endParaRPr lang="en-US" dirty="0"/>
          </a:p>
          <a:p>
            <a:r>
              <a:rPr lang="en-US" dirty="0"/>
              <a:t>Write a spec so that an alien (</a:t>
            </a:r>
            <a:r>
              <a:rPr lang="zh-CN" altLang="en-US" dirty="0"/>
              <a:t>外星人</a:t>
            </a:r>
            <a:r>
              <a:rPr lang="en-US" dirty="0"/>
              <a:t>) </a:t>
            </a:r>
            <a:r>
              <a:rPr lang="en-US" altLang="zh-CN" dirty="0"/>
              <a:t>can understand and execute how to “tie your shoe laces” (</a:t>
            </a:r>
            <a:r>
              <a:rPr lang="zh-CN" altLang="en-US" dirty="0"/>
              <a:t>系鞋带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Each pair come up with one spec (10 minutes)</a:t>
            </a:r>
          </a:p>
          <a:p>
            <a:r>
              <a:rPr lang="en-US" altLang="zh-CN" dirty="0"/>
              <a:t>Compare with your neighboring pair,  pick the winner</a:t>
            </a:r>
          </a:p>
          <a:p>
            <a:r>
              <a:rPr lang="en-US" altLang="zh-CN" dirty="0"/>
              <a:t>Tell us the reason for win/lose</a:t>
            </a:r>
          </a:p>
          <a:p>
            <a:pPr lvl="1"/>
            <a:r>
              <a:rPr lang="en-US" altLang="zh-CN" dirty="0"/>
              <a:t>Good points of the winner</a:t>
            </a:r>
          </a:p>
          <a:p>
            <a:pPr lvl="1"/>
            <a:r>
              <a:rPr lang="en-US" altLang="zh-CN" dirty="0"/>
              <a:t>Weak areas for the loser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 Exercise – Round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Definition: </a:t>
            </a:r>
          </a:p>
          <a:p>
            <a:pPr lvl="1"/>
            <a:r>
              <a:rPr lang="en-US" altLang="zh-CN" dirty="0"/>
              <a:t>what is “shoe”, “shoe laces”,  “tied shoe laces”, and “untied shoe laces”</a:t>
            </a:r>
          </a:p>
          <a:p>
            <a:r>
              <a:rPr lang="en-US" altLang="zh-CN" dirty="0"/>
              <a:t>Benefit of  this feature “tie your shoe laces”</a:t>
            </a:r>
          </a:p>
          <a:p>
            <a:r>
              <a:rPr lang="en-US" altLang="zh-CN" dirty="0"/>
              <a:t>The goal of the feature?  </a:t>
            </a:r>
          </a:p>
          <a:p>
            <a:pPr lvl="1"/>
            <a:r>
              <a:rPr lang="en-US" altLang="zh-CN" dirty="0"/>
              <a:t>What does “success” look like?</a:t>
            </a:r>
          </a:p>
          <a:p>
            <a:r>
              <a:rPr lang="en-US" altLang="zh-CN" dirty="0"/>
              <a:t>Unambiguous steps to achieve from “untied” to “tied”</a:t>
            </a:r>
          </a:p>
          <a:p>
            <a:r>
              <a:rPr lang="en-US" altLang="zh-CN" dirty="0"/>
              <a:t>Written in English,  Graph (UML) is optional. </a:t>
            </a:r>
          </a:p>
          <a:p>
            <a:pPr lvl="1"/>
            <a:r>
              <a:rPr lang="en-US" altLang="zh-CN" dirty="0"/>
              <a:t>2 pairs work together for a new spec</a:t>
            </a:r>
          </a:p>
          <a:p>
            <a:pPr lvl="1"/>
            <a:r>
              <a:rPr lang="en-US" altLang="zh-CN" dirty="0"/>
              <a:t>10 minutes to improve the spec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start from empty eyelets?</a:t>
            </a:r>
          </a:p>
          <a:p>
            <a:r>
              <a:rPr lang="en-US" altLang="zh-CN" dirty="0"/>
              <a:t>Or assume user can do that already?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514601"/>
            <a:ext cx="61722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927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user follows your spec… </a:t>
            </a:r>
            <a:endParaRPr lang="en-US" dirty="0"/>
          </a:p>
        </p:txBody>
      </p:sp>
      <p:pic>
        <p:nvPicPr>
          <p:cNvPr id="4" name="Content Placeholder 3" descr="ace your laces how you tie your laces ... ">
            <a:hlinkClick r:id="rId3" tooltip="&quot;ace your laces how you tie your laces ... &quot;"/>
          </p:cNvPr>
          <p:cNvPicPr>
            <a:picLocks noGrp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447800"/>
            <a:ext cx="6324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Does it have to be so complicated?</a:t>
            </a:r>
            <a:endParaRPr lang="en-US" dirty="0"/>
          </a:p>
        </p:txBody>
      </p:sp>
      <p:pic>
        <p:nvPicPr>
          <p:cNvPr id="4" name="Content Placeholder 3" descr="Send stuffs you have to udhayamoorthi ... ">
            <a:hlinkClick r:id="rId2" tooltip="&quot;Send stuffs you have to udhayamoorthi ... &quot;"/>
          </p:cNvPr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600200"/>
            <a:ext cx="5486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your spec cover this?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676400"/>
            <a:ext cx="7004202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this ok?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295400"/>
            <a:ext cx="4038600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does “success” look like?</a:t>
            </a:r>
          </a:p>
          <a:p>
            <a:pPr lvl="1"/>
            <a:r>
              <a:rPr lang="en-US" altLang="zh-CN" dirty="0"/>
              <a:t>Can you use unambiguous words to describe it?</a:t>
            </a:r>
          </a:p>
          <a:p>
            <a:pPr lvl="1"/>
            <a:r>
              <a:rPr lang="en-US" altLang="zh-CN" dirty="0"/>
              <a:t>Final Two candidates competing for the winner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 as clear as this?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513417"/>
            <a:ext cx="36576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Title</a:t>
            </a:r>
          </a:p>
          <a:p>
            <a:r>
              <a:rPr lang="en-US" altLang="zh-CN" sz="2400" dirty="0"/>
              <a:t>Status</a:t>
            </a:r>
          </a:p>
          <a:p>
            <a:pPr lvl="1"/>
            <a:r>
              <a:rPr lang="en-US" altLang="zh-CN" sz="2000" dirty="0"/>
              <a:t>Incomplete / complete</a:t>
            </a:r>
          </a:p>
          <a:p>
            <a:r>
              <a:rPr lang="en-US" altLang="zh-CN" sz="2400" dirty="0"/>
              <a:t>Contact person (1 person)</a:t>
            </a:r>
          </a:p>
          <a:p>
            <a:pPr lvl="1"/>
            <a:r>
              <a:rPr lang="en-US" altLang="zh-CN" sz="2000" dirty="0"/>
              <a:t>Responsibility and accountability,  still based on team input</a:t>
            </a:r>
          </a:p>
          <a:p>
            <a:r>
              <a:rPr lang="en-US" altLang="zh-CN" sz="2400" dirty="0"/>
              <a:t>Overview</a:t>
            </a:r>
          </a:p>
          <a:p>
            <a:r>
              <a:rPr lang="en-US" altLang="zh-CN" sz="2400" dirty="0"/>
              <a:t>Scenarios</a:t>
            </a:r>
          </a:p>
          <a:p>
            <a:pPr lvl="1"/>
            <a:r>
              <a:rPr lang="en-US" altLang="zh-CN" sz="2000" dirty="0"/>
              <a:t>How people benefit from the feature you describe</a:t>
            </a:r>
          </a:p>
          <a:p>
            <a:pPr lvl="1"/>
            <a:r>
              <a:rPr lang="en-US" altLang="zh-CN" sz="2000" dirty="0"/>
              <a:t>Go as detail as you can</a:t>
            </a:r>
          </a:p>
          <a:p>
            <a:r>
              <a:rPr lang="en-US" altLang="zh-CN" sz="2400" dirty="0"/>
              <a:t>Non-goals</a:t>
            </a:r>
          </a:p>
          <a:p>
            <a:r>
              <a:rPr lang="en-US" altLang="zh-CN" sz="2400" dirty="0"/>
              <a:t>Open issues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设计方法论介绍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FDD - Feature Driven Development (</a:t>
            </a:r>
            <a:r>
              <a:rPr lang="zh-CN" altLang="en-US" dirty="0"/>
              <a:t>功能驱动的设计）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69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功能驱动的开发 </a:t>
            </a:r>
            <a:r>
              <a:rPr lang="en-US" b="1" dirty="0"/>
              <a:t>FDD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构造总体模型 </a:t>
            </a:r>
            <a:r>
              <a:rPr lang="en-US" b="1" dirty="0"/>
              <a:t>Develop Overall Model</a:t>
            </a:r>
          </a:p>
          <a:p>
            <a:pPr marL="0" indent="0">
              <a:buNone/>
            </a:pPr>
            <a:r>
              <a:rPr lang="en-US" b="0" dirty="0"/>
              <a:t>The project starts with a high-level </a:t>
            </a:r>
            <a:r>
              <a:rPr lang="en-US" b="0" dirty="0">
                <a:hlinkClick r:id="rId2" action="ppaction://hlinkfile"/>
              </a:rPr>
              <a:t>walkthrough</a:t>
            </a:r>
            <a:r>
              <a:rPr lang="en-US" b="0" dirty="0"/>
              <a:t> of the scope of the system and its context.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zh-CN" altLang="en-US" b="1" dirty="0"/>
              <a:t>构造功能列表  </a:t>
            </a:r>
            <a:r>
              <a:rPr lang="en-US" b="1" dirty="0"/>
              <a:t>Build Feature List</a:t>
            </a:r>
          </a:p>
          <a:p>
            <a:pPr marL="0" indent="0">
              <a:buNone/>
            </a:pPr>
            <a:r>
              <a:rPr lang="en-US" b="0" dirty="0"/>
              <a:t>identify a list of features. extract </a:t>
            </a:r>
            <a:r>
              <a:rPr lang="en-US" b="0" dirty="0">
                <a:hlinkClick r:id="rId3" action="ppaction://hlinkfile"/>
              </a:rPr>
              <a:t>business activities</a:t>
            </a:r>
            <a:r>
              <a:rPr lang="en-US" b="0" dirty="0"/>
              <a:t>, the steps within each business activity form the categorized feature list. </a:t>
            </a:r>
          </a:p>
          <a:p>
            <a:pPr marL="0" indent="0">
              <a:buNone/>
            </a:pPr>
            <a:r>
              <a:rPr lang="en-US" b="0" dirty="0"/>
              <a:t>Features in this respect are small pieces of client-valued functions expressed in the form </a:t>
            </a:r>
            <a:r>
              <a:rPr lang="en-US" b="1" dirty="0"/>
              <a:t>&lt;action&gt; &lt;result&gt; &lt;object&gt;: </a:t>
            </a:r>
          </a:p>
          <a:p>
            <a:pPr marL="0" indent="0">
              <a:buNone/>
            </a:pPr>
            <a:r>
              <a:rPr lang="en-US" b="0" dirty="0"/>
              <a:t>	Calculate the total of a sale  </a:t>
            </a:r>
          </a:p>
          <a:p>
            <a:pPr marL="0" indent="0">
              <a:buNone/>
            </a:pPr>
            <a:r>
              <a:rPr lang="en-US" b="0" dirty="0"/>
              <a:t>               Validate the password of a user</a:t>
            </a:r>
          </a:p>
          <a:p>
            <a:pPr marL="0" indent="0">
              <a:buNone/>
            </a:pPr>
            <a:r>
              <a:rPr lang="en-US" b="0" dirty="0"/>
              <a:t>	</a:t>
            </a:r>
            <a:r>
              <a:rPr lang="en-US" dirty="0"/>
              <a:t>S</a:t>
            </a:r>
            <a:r>
              <a:rPr lang="en-US" b="0" dirty="0"/>
              <a:t>hare comments to other users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zh-CN" altLang="en-US" b="1" dirty="0"/>
              <a:t>制定开发计划 </a:t>
            </a:r>
            <a:r>
              <a:rPr lang="en-US" altLang="zh-CN" b="1" dirty="0"/>
              <a:t>P</a:t>
            </a:r>
            <a:r>
              <a:rPr lang="en-US" b="1" dirty="0"/>
              <a:t>lan By Feature</a:t>
            </a:r>
          </a:p>
          <a:p>
            <a:pPr marL="0" indent="0">
              <a:buNone/>
            </a:pPr>
            <a:r>
              <a:rPr lang="en-US" b="0" dirty="0"/>
              <a:t>Produce the development plan – who is going to do it, when?</a:t>
            </a:r>
          </a:p>
        </p:txBody>
      </p:sp>
    </p:spTree>
    <p:extLst>
      <p:ext uri="{BB962C8B-B14F-4D97-AF65-F5344CB8AC3E}">
        <p14:creationId xmlns:p14="http://schemas.microsoft.com/office/powerpoint/2010/main" val="2193024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b="1" dirty="0"/>
              <a:t>功能设计阶段 </a:t>
            </a:r>
            <a:r>
              <a:rPr lang="en-US" b="1" dirty="0"/>
              <a:t>Design By Feature</a:t>
            </a:r>
          </a:p>
          <a:p>
            <a:pPr marL="457200" indent="-457200"/>
            <a:r>
              <a:rPr lang="zh-CN" altLang="en-US" dirty="0"/>
              <a:t>团队成员在主程序员的带领下，分析一组相关的实体及其功能，通过时序 图（</a:t>
            </a:r>
            <a:r>
              <a:rPr lang="en-US" altLang="zh-CN" dirty="0"/>
              <a:t>Sequence Diagram</a:t>
            </a:r>
            <a:r>
              <a:rPr lang="zh-CN" altLang="en-US" dirty="0"/>
              <a:t>）和其他工具，展示各个实体和函数如何动态地结合起来实现一 个功能。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pPr marL="118872" indent="0">
              <a:buNone/>
            </a:pPr>
            <a:r>
              <a:rPr lang="zh-CN" altLang="en-US" b="1" dirty="0"/>
              <a:t>实现具体功能 </a:t>
            </a:r>
            <a:r>
              <a:rPr lang="en-US" b="1" dirty="0"/>
              <a:t>Build By Feature</a:t>
            </a:r>
          </a:p>
          <a:p>
            <a:r>
              <a:rPr lang="zh-CN" altLang="en-US" dirty="0"/>
              <a:t>具体的团队成员要实现类</a:t>
            </a:r>
            <a:r>
              <a:rPr lang="en-US" altLang="zh-CN" dirty="0"/>
              <a:t>/ </a:t>
            </a:r>
            <a:r>
              <a:rPr lang="zh-CN" altLang="en-US" dirty="0"/>
              <a:t>函数，进行相关的单元测试，并在代码复审之后，把代码集成 到产品构建当中。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Academic Search</a:t>
            </a:r>
          </a:p>
          <a:p>
            <a:pPr lvl="1"/>
            <a:r>
              <a:rPr lang="en-US" dirty="0"/>
              <a:t>Author Citation Graph</a:t>
            </a:r>
          </a:p>
          <a:p>
            <a:r>
              <a:rPr lang="en-US" dirty="0"/>
              <a:t>I want to check out other people’s graph</a:t>
            </a:r>
          </a:p>
        </p:txBody>
      </p:sp>
    </p:spTree>
    <p:extLst>
      <p:ext uri="{BB962C8B-B14F-4D97-AF65-F5344CB8AC3E}">
        <p14:creationId xmlns:p14="http://schemas.microsoft.com/office/powerpoint/2010/main" val="4067860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FDD –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Domain Object Modeling. </a:t>
            </a:r>
          </a:p>
          <a:p>
            <a:pPr marL="400050" lvl="1" indent="0">
              <a:buNone/>
            </a:pPr>
            <a:r>
              <a:rPr lang="zh-CN" altLang="en-US" dirty="0"/>
              <a:t>领域实体模型 </a:t>
            </a:r>
            <a:r>
              <a:rPr lang="en-US" dirty="0"/>
              <a:t>Domain Object Modeling </a:t>
            </a:r>
            <a:r>
              <a:rPr lang="zh-CN" altLang="en-US" dirty="0"/>
              <a:t>现实世界是怎样的，有什么实体，他们的静态和动态关系是怎样的？在这个模型上面，我们才能系统地开发和增加功能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zh-CN" altLang="en-US" dirty="0"/>
              <a:t>功能驱动地开发 </a:t>
            </a:r>
            <a:r>
              <a:rPr lang="en-US" dirty="0"/>
              <a:t>Developing by Feature. </a:t>
            </a:r>
          </a:p>
          <a:p>
            <a:pPr marL="400050" lvl="1" indent="0">
              <a:buNone/>
            </a:pPr>
            <a:r>
              <a:rPr lang="zh-CN" altLang="en-US" dirty="0"/>
              <a:t>如果功能太复杂，我们就把它分解，直到能在较短时间完成（两周）。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模块的负责人</a:t>
            </a:r>
            <a:r>
              <a:rPr lang="en-US" dirty="0"/>
              <a:t>Individual Class (Code) Ownership. </a:t>
            </a:r>
          </a:p>
          <a:p>
            <a:pPr marL="400050" lvl="1" indent="0">
              <a:buNone/>
            </a:pPr>
            <a:r>
              <a:rPr lang="zh-CN" altLang="en-US" dirty="0"/>
              <a:t>每个模块都有单一的负责人，此人负责这个模块（类）的语义完整性和一致性。（不能因为实现的方便，胡乱添加功能，导致一个模块的内在逻辑受到破坏）</a:t>
            </a:r>
            <a:endParaRPr lang="en-US" dirty="0"/>
          </a:p>
          <a:p>
            <a:pPr marL="118872" indent="0">
              <a:buNone/>
            </a:pPr>
            <a:endParaRPr lang="en-US" dirty="0"/>
          </a:p>
          <a:p>
            <a:r>
              <a:rPr lang="zh-CN" altLang="en-US" dirty="0"/>
              <a:t>功能小组  </a:t>
            </a:r>
            <a:r>
              <a:rPr lang="en-US" dirty="0"/>
              <a:t>Feature Teams. </a:t>
            </a:r>
          </a:p>
          <a:p>
            <a:pPr marL="400050" lvl="1" indent="0">
              <a:buNone/>
            </a:pPr>
            <a:r>
              <a:rPr lang="zh-CN" altLang="en-US" dirty="0"/>
              <a:t>小团队，动态组合，平等讨论、合作完成功能。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34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FDD –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复审 </a:t>
            </a:r>
            <a:r>
              <a:rPr lang="en-US" dirty="0"/>
              <a:t>Inspections. </a:t>
            </a:r>
          </a:p>
          <a:p>
            <a:pPr marL="400050" lvl="1" indent="0">
              <a:buNone/>
            </a:pPr>
            <a:r>
              <a:rPr lang="zh-CN" altLang="en-US" dirty="0"/>
              <a:t>设计，代码复审 争取早日发现问题</a:t>
            </a:r>
            <a:endParaRPr lang="en-US" altLang="zh-CN" dirty="0"/>
          </a:p>
          <a:p>
            <a:pPr marL="564642" indent="-457200"/>
            <a:r>
              <a:rPr lang="zh-CN" altLang="en-US" dirty="0"/>
              <a:t>每日构建  </a:t>
            </a:r>
            <a:r>
              <a:rPr lang="en-US" dirty="0"/>
              <a:t>Regular Builds. </a:t>
            </a:r>
          </a:p>
          <a:p>
            <a:pPr marL="400050" lvl="1" indent="0">
              <a:buNone/>
            </a:pPr>
            <a:r>
              <a:rPr lang="zh-CN" altLang="en-US" dirty="0"/>
              <a:t>保证最新的版本总是可用的，早日发现系统集成方面的问题</a:t>
            </a:r>
            <a:r>
              <a:rPr lang="en-US" dirty="0"/>
              <a:t>.</a:t>
            </a:r>
          </a:p>
          <a:p>
            <a:r>
              <a:rPr lang="zh-CN" altLang="en-US" dirty="0"/>
              <a:t>经常报告进度和测试结果  </a:t>
            </a:r>
            <a:r>
              <a:rPr lang="en-US" dirty="0"/>
              <a:t>Visibility of progress and results. </a:t>
            </a:r>
          </a:p>
          <a:p>
            <a:pPr marL="400050" lvl="1" indent="0">
              <a:buNone/>
            </a:pPr>
            <a:r>
              <a:rPr lang="zh-CN" altLang="en-US"/>
              <a:t>这样相关角色能知道团队的进度，问题，并做好应对，降低风险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A2A7-AE18-46D6-829E-6B7B32A2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1499-723F-42F3-9E4D-02D3CE2E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http://www.cnblogs.com/xinz/p/3855296.html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085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installing a new English Windows OS, need to find latest Chinese IME</a:t>
            </a:r>
          </a:p>
          <a:p>
            <a:r>
              <a:rPr lang="en-US" dirty="0"/>
              <a:t>Result: can’t find it</a:t>
            </a:r>
          </a:p>
          <a:p>
            <a:r>
              <a:rPr lang="en-US" dirty="0"/>
              <a:t>Expect: user need to type the Chinese “IME” in search</a:t>
            </a:r>
          </a:p>
        </p:txBody>
      </p:sp>
    </p:spTree>
    <p:extLst>
      <p:ext uri="{BB962C8B-B14F-4D97-AF65-F5344CB8AC3E}">
        <p14:creationId xmlns:p14="http://schemas.microsoft.com/office/powerpoint/2010/main" val="31445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</a:t>
            </a:r>
            <a:r>
              <a:rPr lang="zh-CN" altLang="en-US" dirty="0"/>
              <a:t>！</a:t>
            </a:r>
            <a:r>
              <a:rPr lang="en-US" altLang="zh-CN" dirty="0"/>
              <a:t>=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of coke vs. Pepsi</a:t>
            </a:r>
          </a:p>
          <a:p>
            <a:pPr lvl="1"/>
            <a:r>
              <a:rPr lang="en-US" dirty="0"/>
              <a:t>First Taste vs. long term taste</a:t>
            </a:r>
          </a:p>
          <a:p>
            <a:r>
              <a:rPr lang="en-US" dirty="0"/>
              <a:t>Scenario means</a:t>
            </a:r>
          </a:p>
          <a:p>
            <a:pPr lvl="1"/>
            <a:r>
              <a:rPr lang="en-US" dirty="0"/>
              <a:t>Experience in first 3 minutes</a:t>
            </a:r>
          </a:p>
          <a:p>
            <a:pPr lvl="1"/>
            <a:r>
              <a:rPr lang="en-US" dirty="0"/>
              <a:t>Long term experience</a:t>
            </a:r>
          </a:p>
        </p:txBody>
      </p:sp>
    </p:spTree>
    <p:extLst>
      <p:ext uri="{BB962C8B-B14F-4D97-AF65-F5344CB8AC3E}">
        <p14:creationId xmlns:p14="http://schemas.microsoft.com/office/powerpoint/2010/main" val="335807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Genealogy in Academic Search</a:t>
            </a:r>
          </a:p>
          <a:p>
            <a:pPr lvl="1"/>
            <a:r>
              <a:rPr lang="en-US" dirty="0"/>
              <a:t>Looks cool at first sight</a:t>
            </a:r>
          </a:p>
          <a:p>
            <a:pPr lvl="1"/>
            <a:r>
              <a:rPr lang="en-US" dirty="0"/>
              <a:t>What’s the long term value?</a:t>
            </a:r>
          </a:p>
        </p:txBody>
      </p:sp>
    </p:spTree>
    <p:extLst>
      <p:ext uri="{BB962C8B-B14F-4D97-AF65-F5344CB8AC3E}">
        <p14:creationId xmlns:p14="http://schemas.microsoft.com/office/powerpoint/2010/main" val="208220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“Minority Report”</a:t>
            </a:r>
          </a:p>
        </p:txBody>
      </p:sp>
    </p:spTree>
    <p:extLst>
      <p:ext uri="{BB962C8B-B14F-4D97-AF65-F5344CB8AC3E}">
        <p14:creationId xmlns:p14="http://schemas.microsoft.com/office/powerpoint/2010/main" val="235012965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2C73DB-441F-4C47-B04F-FB61D580DD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FD6AA0-81A8-40DC-9351-62F8A96B8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629853-C7D0-46CE-AC9C-EE05D5845B6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3041</Words>
  <Application>Microsoft Office PowerPoint</Application>
  <PresentationFormat>Widescreen</PresentationFormat>
  <Paragraphs>323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Microsoft YaHei</vt:lpstr>
      <vt:lpstr>Microsoft YaHei UI</vt:lpstr>
      <vt:lpstr>宋体</vt:lpstr>
      <vt:lpstr>Arial</vt:lpstr>
      <vt:lpstr>Calibri</vt:lpstr>
      <vt:lpstr>Calibri Light</vt:lpstr>
      <vt:lpstr>Wingdings</vt:lpstr>
      <vt:lpstr>Depth</vt:lpstr>
      <vt:lpstr>典型用户和场景</vt:lpstr>
      <vt:lpstr>需求 – 都按照用户的要求来？</vt:lpstr>
      <vt:lpstr>Scenario != sum(functions)</vt:lpstr>
      <vt:lpstr>PowerPoint Presentation</vt:lpstr>
      <vt:lpstr>Example 1</vt:lpstr>
      <vt:lpstr>Example 2</vt:lpstr>
      <vt:lpstr>Scenario ！= demo</vt:lpstr>
      <vt:lpstr>Example 3</vt:lpstr>
      <vt:lpstr>Example 4</vt:lpstr>
      <vt:lpstr>PowerPoint Presentation</vt:lpstr>
      <vt:lpstr>Working like that for 8 hours?</vt:lpstr>
      <vt:lpstr>Example 5</vt:lpstr>
      <vt:lpstr>Features have to work together, seamlessly</vt:lpstr>
      <vt:lpstr>Kindle for PC</vt:lpstr>
      <vt:lpstr>Persona &amp; Scenario</vt:lpstr>
      <vt:lpstr>Persona – used in Visual Studio</vt:lpstr>
      <vt:lpstr>典型用户 – Visual Studio</vt:lpstr>
      <vt:lpstr>典型用户 – Visual Studio</vt:lpstr>
      <vt:lpstr>典型用户 – Visual Studio</vt:lpstr>
      <vt:lpstr>产品不是为所有人服务的</vt:lpstr>
      <vt:lpstr>典型场景</vt:lpstr>
      <vt:lpstr>实践环节 – 典型场景下的典型用户 客户的任务和困难</vt:lpstr>
      <vt:lpstr>实践：找到最困难，最典型的场景</vt:lpstr>
      <vt:lpstr>探究客户到底需要什么？</vt:lpstr>
      <vt:lpstr>实践：继续描述典型场景</vt:lpstr>
      <vt:lpstr>MVP  vs. MBP</vt:lpstr>
      <vt:lpstr>用户/需求分析</vt:lpstr>
      <vt:lpstr>Anita – Senior Research</vt:lpstr>
      <vt:lpstr>John – Junior Researcher</vt:lpstr>
      <vt:lpstr>John - Scenarios</vt:lpstr>
      <vt:lpstr>Brian – student</vt:lpstr>
      <vt:lpstr>Brian - Scenarios</vt:lpstr>
      <vt:lpstr>用例 Use Case</vt:lpstr>
      <vt:lpstr>Scenario = User Story</vt:lpstr>
      <vt:lpstr>规格说明书</vt:lpstr>
      <vt:lpstr>Spec</vt:lpstr>
      <vt:lpstr>Spec Exercise – round 1</vt:lpstr>
      <vt:lpstr>Spec Exercise – Round 2</vt:lpstr>
      <vt:lpstr>Assumptions</vt:lpstr>
      <vt:lpstr>If user follows your spec… </vt:lpstr>
      <vt:lpstr>Does it have to be so complicated?</vt:lpstr>
      <vt:lpstr>Does your spec cover this?</vt:lpstr>
      <vt:lpstr>Is this ok?</vt:lpstr>
      <vt:lpstr>Final round</vt:lpstr>
      <vt:lpstr>Spec as clear as this?</vt:lpstr>
      <vt:lpstr>Functional Spec</vt:lpstr>
      <vt:lpstr>设计方法论介绍</vt:lpstr>
      <vt:lpstr>功能驱动的开发 FDD</vt:lpstr>
      <vt:lpstr>Design &amp; Build</vt:lpstr>
      <vt:lpstr>FDD – Best Practices</vt:lpstr>
      <vt:lpstr>FDD – Best Practices</vt:lpstr>
      <vt:lpstr>讨论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典型用户和场景</dc:title>
  <dc:creator>Xin Zou</dc:creator>
  <cp:lastModifiedBy>Xin Zou</cp:lastModifiedBy>
  <cp:revision>1</cp:revision>
  <dcterms:created xsi:type="dcterms:W3CDTF">2018-10-07T01:48:30Z</dcterms:created>
  <dcterms:modified xsi:type="dcterms:W3CDTF">2018-10-07T04:16:36Z</dcterms:modified>
</cp:coreProperties>
</file>